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handoutMasterIdLst>
    <p:handoutMasterId r:id="rId48"/>
  </p:handoutMasterIdLst>
  <p:sldIdLst>
    <p:sldId id="256" r:id="rId5"/>
    <p:sldId id="274" r:id="rId6"/>
    <p:sldId id="350" r:id="rId7"/>
    <p:sldId id="385" r:id="rId8"/>
    <p:sldId id="386" r:id="rId9"/>
    <p:sldId id="400" r:id="rId10"/>
    <p:sldId id="401" r:id="rId11"/>
    <p:sldId id="387" r:id="rId12"/>
    <p:sldId id="405" r:id="rId13"/>
    <p:sldId id="406" r:id="rId14"/>
    <p:sldId id="407" r:id="rId15"/>
    <p:sldId id="408" r:id="rId16"/>
    <p:sldId id="413" r:id="rId17"/>
    <p:sldId id="412" r:id="rId18"/>
    <p:sldId id="414" r:id="rId19"/>
    <p:sldId id="415" r:id="rId20"/>
    <p:sldId id="404" r:id="rId21"/>
    <p:sldId id="399" r:id="rId22"/>
    <p:sldId id="409" r:id="rId23"/>
    <p:sldId id="410" r:id="rId24"/>
    <p:sldId id="411" r:id="rId25"/>
    <p:sldId id="388" r:id="rId26"/>
    <p:sldId id="384" r:id="rId27"/>
    <p:sldId id="389" r:id="rId28"/>
    <p:sldId id="390" r:id="rId29"/>
    <p:sldId id="394" r:id="rId30"/>
    <p:sldId id="392" r:id="rId31"/>
    <p:sldId id="396" r:id="rId32"/>
    <p:sldId id="397" r:id="rId33"/>
    <p:sldId id="402" r:id="rId34"/>
    <p:sldId id="403" r:id="rId35"/>
    <p:sldId id="398" r:id="rId36"/>
    <p:sldId id="416" r:id="rId37"/>
    <p:sldId id="417" r:id="rId38"/>
    <p:sldId id="419" r:id="rId39"/>
    <p:sldId id="418" r:id="rId40"/>
    <p:sldId id="420" r:id="rId41"/>
    <p:sldId id="421" r:id="rId42"/>
    <p:sldId id="422" r:id="rId43"/>
    <p:sldId id="423" r:id="rId44"/>
    <p:sldId id="393" r:id="rId45"/>
    <p:sldId id="383" r:id="rId4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é Verbeek" initials="GV" lastIdx="2" clrIdx="0">
    <p:extLst>
      <p:ext uri="{19B8F6BF-5375-455C-9EA6-DF929625EA0E}">
        <p15:presenceInfo xmlns:p15="http://schemas.microsoft.com/office/powerpoint/2012/main" userId="S-1-5-21-2483263013-661348462-4172844734-384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212" y="36"/>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6B87E98D-6884-49E9-B9A6-571752EF6FCD}"/>
    <pc:docChg chg="undo custSel addSld delSld modSld sldOrd">
      <pc:chgData name="Gé Verbeek" userId="20d2065d-8055-4a68-a463-00777506795f" providerId="ADAL" clId="{6B87E98D-6884-49E9-B9A6-571752EF6FCD}" dt="2021-12-07T13:02:04.864" v="439" actId="1076"/>
      <pc:docMkLst>
        <pc:docMk/>
      </pc:docMkLst>
      <pc:sldChg chg="addSp delSp modSp delAnim modAnim">
        <pc:chgData name="Gé Verbeek" userId="20d2065d-8055-4a68-a463-00777506795f" providerId="ADAL" clId="{6B87E98D-6884-49E9-B9A6-571752EF6FCD}" dt="2021-12-07T11:54:50.914" v="17" actId="20577"/>
        <pc:sldMkLst>
          <pc:docMk/>
          <pc:sldMk cId="3985291533" sldId="350"/>
        </pc:sldMkLst>
        <pc:spChg chg="mod">
          <ac:chgData name="Gé Verbeek" userId="20d2065d-8055-4a68-a463-00777506795f" providerId="ADAL" clId="{6B87E98D-6884-49E9-B9A6-571752EF6FCD}" dt="2021-12-07T11:54:50.914" v="17" actId="20577"/>
          <ac:spMkLst>
            <pc:docMk/>
            <pc:sldMk cId="3985291533" sldId="350"/>
            <ac:spMk id="5122" creationId="{80899F95-2E30-4511-922B-B88C19CF0D84}"/>
          </ac:spMkLst>
        </pc:spChg>
        <pc:spChg chg="del mod">
          <ac:chgData name="Gé Verbeek" userId="20d2065d-8055-4a68-a463-00777506795f" providerId="ADAL" clId="{6B87E98D-6884-49E9-B9A6-571752EF6FCD}" dt="2021-12-07T11:54:32.048" v="2"/>
          <ac:spMkLst>
            <pc:docMk/>
            <pc:sldMk cId="3985291533" sldId="350"/>
            <ac:spMk id="7171" creationId="{E224BC8B-2913-4038-A10D-36A485D9D174}"/>
          </ac:spMkLst>
        </pc:spChg>
        <pc:picChg chg="del">
          <ac:chgData name="Gé Verbeek" userId="20d2065d-8055-4a68-a463-00777506795f" providerId="ADAL" clId="{6B87E98D-6884-49E9-B9A6-571752EF6FCD}" dt="2021-12-07T11:54:35.646" v="3" actId="478"/>
          <ac:picMkLst>
            <pc:docMk/>
            <pc:sldMk cId="3985291533" sldId="350"/>
            <ac:picMk id="6" creationId="{7EE9253F-32AC-4BC5-AF8F-7A2F302A8752}"/>
          </ac:picMkLst>
        </pc:picChg>
        <pc:picChg chg="add mod">
          <ac:chgData name="Gé Verbeek" userId="20d2065d-8055-4a68-a463-00777506795f" providerId="ADAL" clId="{6B87E98D-6884-49E9-B9A6-571752EF6FCD}" dt="2021-12-07T11:54:41.003" v="5" actId="14100"/>
          <ac:picMkLst>
            <pc:docMk/>
            <pc:sldMk cId="3985291533" sldId="350"/>
            <ac:picMk id="1026" creationId="{E3474797-1F84-4EE0-8118-6BB6C5D9C5BD}"/>
          </ac:picMkLst>
        </pc:picChg>
      </pc:sldChg>
      <pc:sldChg chg="delSp modSp add delAnim modAnim">
        <pc:chgData name="Gé Verbeek" userId="20d2065d-8055-4a68-a463-00777506795f" providerId="ADAL" clId="{6B87E98D-6884-49E9-B9A6-571752EF6FCD}" dt="2021-12-07T12:07:09.421" v="200" actId="20577"/>
        <pc:sldMkLst>
          <pc:docMk/>
          <pc:sldMk cId="2816229902" sldId="384"/>
        </pc:sldMkLst>
        <pc:spChg chg="mod">
          <ac:chgData name="Gé Verbeek" userId="20d2065d-8055-4a68-a463-00777506795f" providerId="ADAL" clId="{6B87E98D-6884-49E9-B9A6-571752EF6FCD}" dt="2021-12-07T12:04:27.372" v="171" actId="20577"/>
          <ac:spMkLst>
            <pc:docMk/>
            <pc:sldMk cId="2816229902" sldId="384"/>
            <ac:spMk id="5122" creationId="{80899F95-2E30-4511-922B-B88C19CF0D84}"/>
          </ac:spMkLst>
        </pc:spChg>
        <pc:spChg chg="mod">
          <ac:chgData name="Gé Verbeek" userId="20d2065d-8055-4a68-a463-00777506795f" providerId="ADAL" clId="{6B87E98D-6884-49E9-B9A6-571752EF6FCD}" dt="2021-12-07T12:07:09.421" v="200" actId="20577"/>
          <ac:spMkLst>
            <pc:docMk/>
            <pc:sldMk cId="2816229902" sldId="384"/>
            <ac:spMk id="7171" creationId="{E224BC8B-2913-4038-A10D-36A485D9D174}"/>
          </ac:spMkLst>
        </pc:spChg>
        <pc:picChg chg="del">
          <ac:chgData name="Gé Verbeek" userId="20d2065d-8055-4a68-a463-00777506795f" providerId="ADAL" clId="{6B87E98D-6884-49E9-B9A6-571752EF6FCD}" dt="2021-12-07T12:03:50.846" v="148" actId="478"/>
          <ac:picMkLst>
            <pc:docMk/>
            <pc:sldMk cId="2816229902" sldId="384"/>
            <ac:picMk id="6" creationId="{7EE9253F-32AC-4BC5-AF8F-7A2F302A8752}"/>
          </ac:picMkLst>
        </pc:picChg>
      </pc:sldChg>
      <pc:sldChg chg="delSp modSp add ord delAnim modAnim">
        <pc:chgData name="Gé Verbeek" userId="20d2065d-8055-4a68-a463-00777506795f" providerId="ADAL" clId="{6B87E98D-6884-49E9-B9A6-571752EF6FCD}" dt="2021-12-07T11:56:56.293" v="36"/>
        <pc:sldMkLst>
          <pc:docMk/>
          <pc:sldMk cId="3132241430" sldId="385"/>
        </pc:sldMkLst>
        <pc:spChg chg="mod">
          <ac:chgData name="Gé Verbeek" userId="20d2065d-8055-4a68-a463-00777506795f" providerId="ADAL" clId="{6B87E98D-6884-49E9-B9A6-571752EF6FCD}" dt="2021-12-07T11:56:46.483" v="34" actId="20577"/>
          <ac:spMkLst>
            <pc:docMk/>
            <pc:sldMk cId="3132241430" sldId="385"/>
            <ac:spMk id="5122" creationId="{80899F95-2E30-4511-922B-B88C19CF0D84}"/>
          </ac:spMkLst>
        </pc:spChg>
        <pc:spChg chg="mod">
          <ac:chgData name="Gé Verbeek" userId="20d2065d-8055-4a68-a463-00777506795f" providerId="ADAL" clId="{6B87E98D-6884-49E9-B9A6-571752EF6FCD}" dt="2021-12-07T11:56:52.567" v="35" actId="14100"/>
          <ac:spMkLst>
            <pc:docMk/>
            <pc:sldMk cId="3132241430" sldId="385"/>
            <ac:spMk id="7171" creationId="{E224BC8B-2913-4038-A10D-36A485D9D174}"/>
          </ac:spMkLst>
        </pc:spChg>
        <pc:picChg chg="del">
          <ac:chgData name="Gé Verbeek" userId="20d2065d-8055-4a68-a463-00777506795f" providerId="ADAL" clId="{6B87E98D-6884-49E9-B9A6-571752EF6FCD}" dt="2021-12-07T11:55:53.074" v="21" actId="478"/>
          <ac:picMkLst>
            <pc:docMk/>
            <pc:sldMk cId="3132241430" sldId="385"/>
            <ac:picMk id="6" creationId="{7EE9253F-32AC-4BC5-AF8F-7A2F302A8752}"/>
          </ac:picMkLst>
        </pc:picChg>
      </pc:sldChg>
      <pc:sldChg chg="delSp modSp add ord delAnim modAnim">
        <pc:chgData name="Gé Verbeek" userId="20d2065d-8055-4a68-a463-00777506795f" providerId="ADAL" clId="{6B87E98D-6884-49E9-B9A6-571752EF6FCD}" dt="2021-12-07T11:58:09.092" v="72"/>
        <pc:sldMkLst>
          <pc:docMk/>
          <pc:sldMk cId="2622826673" sldId="386"/>
        </pc:sldMkLst>
        <pc:spChg chg="mod">
          <ac:chgData name="Gé Verbeek" userId="20d2065d-8055-4a68-a463-00777506795f" providerId="ADAL" clId="{6B87E98D-6884-49E9-B9A6-571752EF6FCD}" dt="2021-12-07T11:57:37.856" v="62" actId="20577"/>
          <ac:spMkLst>
            <pc:docMk/>
            <pc:sldMk cId="2622826673" sldId="386"/>
            <ac:spMk id="5122" creationId="{80899F95-2E30-4511-922B-B88C19CF0D84}"/>
          </ac:spMkLst>
        </pc:spChg>
        <pc:spChg chg="mod">
          <ac:chgData name="Gé Verbeek" userId="20d2065d-8055-4a68-a463-00777506795f" providerId="ADAL" clId="{6B87E98D-6884-49E9-B9A6-571752EF6FCD}" dt="2021-12-07T11:58:01.429" v="70" actId="20577"/>
          <ac:spMkLst>
            <pc:docMk/>
            <pc:sldMk cId="2622826673" sldId="386"/>
            <ac:spMk id="7171" creationId="{E224BC8B-2913-4038-A10D-36A485D9D174}"/>
          </ac:spMkLst>
        </pc:spChg>
        <pc:picChg chg="del">
          <ac:chgData name="Gé Verbeek" userId="20d2065d-8055-4a68-a463-00777506795f" providerId="ADAL" clId="{6B87E98D-6884-49E9-B9A6-571752EF6FCD}" dt="2021-12-07T11:58:04.552" v="71" actId="478"/>
          <ac:picMkLst>
            <pc:docMk/>
            <pc:sldMk cId="2622826673" sldId="386"/>
            <ac:picMk id="6" creationId="{7EE9253F-32AC-4BC5-AF8F-7A2F302A8752}"/>
          </ac:picMkLst>
        </pc:picChg>
      </pc:sldChg>
      <pc:sldChg chg="delSp modSp add ord delAnim modAnim">
        <pc:chgData name="Gé Verbeek" userId="20d2065d-8055-4a68-a463-00777506795f" providerId="ADAL" clId="{6B87E98D-6884-49E9-B9A6-571752EF6FCD}" dt="2021-12-07T11:59:56.512" v="92"/>
        <pc:sldMkLst>
          <pc:docMk/>
          <pc:sldMk cId="1903060159" sldId="387"/>
        </pc:sldMkLst>
        <pc:spChg chg="mod">
          <ac:chgData name="Gé Verbeek" userId="20d2065d-8055-4a68-a463-00777506795f" providerId="ADAL" clId="{6B87E98D-6884-49E9-B9A6-571752EF6FCD}" dt="2021-12-07T11:59:18.016" v="85" actId="20577"/>
          <ac:spMkLst>
            <pc:docMk/>
            <pc:sldMk cId="1903060159" sldId="387"/>
            <ac:spMk id="5122" creationId="{80899F95-2E30-4511-922B-B88C19CF0D84}"/>
          </ac:spMkLst>
        </pc:spChg>
        <pc:spChg chg="mod">
          <ac:chgData name="Gé Verbeek" userId="20d2065d-8055-4a68-a463-00777506795f" providerId="ADAL" clId="{6B87E98D-6884-49E9-B9A6-571752EF6FCD}" dt="2021-12-07T11:59:50.083" v="90" actId="6549"/>
          <ac:spMkLst>
            <pc:docMk/>
            <pc:sldMk cId="1903060159" sldId="387"/>
            <ac:spMk id="7171" creationId="{E224BC8B-2913-4038-A10D-36A485D9D174}"/>
          </ac:spMkLst>
        </pc:spChg>
        <pc:picChg chg="del">
          <ac:chgData name="Gé Verbeek" userId="20d2065d-8055-4a68-a463-00777506795f" providerId="ADAL" clId="{6B87E98D-6884-49E9-B9A6-571752EF6FCD}" dt="2021-12-07T11:59:52.990" v="91" actId="478"/>
          <ac:picMkLst>
            <pc:docMk/>
            <pc:sldMk cId="1903060159" sldId="387"/>
            <ac:picMk id="6" creationId="{7EE9253F-32AC-4BC5-AF8F-7A2F302A8752}"/>
          </ac:picMkLst>
        </pc:picChg>
      </pc:sldChg>
      <pc:sldChg chg="delSp modSp add ord delAnim modAnim">
        <pc:chgData name="Gé Verbeek" userId="20d2065d-8055-4a68-a463-00777506795f" providerId="ADAL" clId="{6B87E98D-6884-49E9-B9A6-571752EF6FCD}" dt="2021-12-07T12:03:04.910" v="144"/>
        <pc:sldMkLst>
          <pc:docMk/>
          <pc:sldMk cId="3051753716" sldId="388"/>
        </pc:sldMkLst>
        <pc:spChg chg="mod">
          <ac:chgData name="Gé Verbeek" userId="20d2065d-8055-4a68-a463-00777506795f" providerId="ADAL" clId="{6B87E98D-6884-49E9-B9A6-571752EF6FCD}" dt="2021-12-07T12:02:25.494" v="133" actId="14100"/>
          <ac:spMkLst>
            <pc:docMk/>
            <pc:sldMk cId="3051753716" sldId="388"/>
            <ac:spMk id="5122" creationId="{80899F95-2E30-4511-922B-B88C19CF0D84}"/>
          </ac:spMkLst>
        </pc:spChg>
        <pc:spChg chg="mod">
          <ac:chgData name="Gé Verbeek" userId="20d2065d-8055-4a68-a463-00777506795f" providerId="ADAL" clId="{6B87E98D-6884-49E9-B9A6-571752EF6FCD}" dt="2021-12-07T12:03:01.298" v="143" actId="20577"/>
          <ac:spMkLst>
            <pc:docMk/>
            <pc:sldMk cId="3051753716" sldId="388"/>
            <ac:spMk id="7171" creationId="{E224BC8B-2913-4038-A10D-36A485D9D174}"/>
          </ac:spMkLst>
        </pc:spChg>
        <pc:picChg chg="del">
          <ac:chgData name="Gé Verbeek" userId="20d2065d-8055-4a68-a463-00777506795f" providerId="ADAL" clId="{6B87E98D-6884-49E9-B9A6-571752EF6FCD}" dt="2021-12-07T12:02:45.505" v="137" actId="478"/>
          <ac:picMkLst>
            <pc:docMk/>
            <pc:sldMk cId="3051753716" sldId="388"/>
            <ac:picMk id="6" creationId="{7EE9253F-32AC-4BC5-AF8F-7A2F302A8752}"/>
          </ac:picMkLst>
        </pc:picChg>
      </pc:sldChg>
      <pc:sldChg chg="addSp delSp modSp add delAnim modAnim">
        <pc:chgData name="Gé Verbeek" userId="20d2065d-8055-4a68-a463-00777506795f" providerId="ADAL" clId="{6B87E98D-6884-49E9-B9A6-571752EF6FCD}" dt="2021-12-07T12:30:42.058" v="371" actId="1076"/>
        <pc:sldMkLst>
          <pc:docMk/>
          <pc:sldMk cId="3303295045" sldId="389"/>
        </pc:sldMkLst>
        <pc:spChg chg="mod">
          <ac:chgData name="Gé Verbeek" userId="20d2065d-8055-4a68-a463-00777506795f" providerId="ADAL" clId="{6B87E98D-6884-49E9-B9A6-571752EF6FCD}" dt="2021-12-07T12:06:54.675" v="191"/>
          <ac:spMkLst>
            <pc:docMk/>
            <pc:sldMk cId="3303295045" sldId="389"/>
            <ac:spMk id="5122" creationId="{80899F95-2E30-4511-922B-B88C19CF0D84}"/>
          </ac:spMkLst>
        </pc:spChg>
        <pc:spChg chg="mod">
          <ac:chgData name="Gé Verbeek" userId="20d2065d-8055-4a68-a463-00777506795f" providerId="ADAL" clId="{6B87E98D-6884-49E9-B9A6-571752EF6FCD}" dt="2021-12-07T12:06:36.768" v="189" actId="20577"/>
          <ac:spMkLst>
            <pc:docMk/>
            <pc:sldMk cId="3303295045" sldId="389"/>
            <ac:spMk id="7171" creationId="{E224BC8B-2913-4038-A10D-36A485D9D174}"/>
          </ac:spMkLst>
        </pc:spChg>
        <pc:picChg chg="add mod">
          <ac:chgData name="Gé Verbeek" userId="20d2065d-8055-4a68-a463-00777506795f" providerId="ADAL" clId="{6B87E98D-6884-49E9-B9A6-571752EF6FCD}" dt="2021-12-07T12:30:42.058" v="371" actId="1076"/>
          <ac:picMkLst>
            <pc:docMk/>
            <pc:sldMk cId="3303295045" sldId="389"/>
            <ac:picMk id="2" creationId="{E13A3798-A0E3-43C9-9FC2-748216969FA3}"/>
          </ac:picMkLst>
        </pc:picChg>
        <pc:picChg chg="del">
          <ac:chgData name="Gé Verbeek" userId="20d2065d-8055-4a68-a463-00777506795f" providerId="ADAL" clId="{6B87E98D-6884-49E9-B9A6-571752EF6FCD}" dt="2021-12-07T12:06:38.802" v="190" actId="478"/>
          <ac:picMkLst>
            <pc:docMk/>
            <pc:sldMk cId="3303295045" sldId="389"/>
            <ac:picMk id="6" creationId="{7EE9253F-32AC-4BC5-AF8F-7A2F302A8752}"/>
          </ac:picMkLst>
        </pc:picChg>
      </pc:sldChg>
      <pc:sldChg chg="delSp modSp add delAnim modAnim">
        <pc:chgData name="Gé Verbeek" userId="20d2065d-8055-4a68-a463-00777506795f" providerId="ADAL" clId="{6B87E98D-6884-49E9-B9A6-571752EF6FCD}" dt="2021-12-07T12:09:04.072" v="216" actId="27636"/>
        <pc:sldMkLst>
          <pc:docMk/>
          <pc:sldMk cId="1921667873" sldId="390"/>
        </pc:sldMkLst>
        <pc:spChg chg="mod">
          <ac:chgData name="Gé Verbeek" userId="20d2065d-8055-4a68-a463-00777506795f" providerId="ADAL" clId="{6B87E98D-6884-49E9-B9A6-571752EF6FCD}" dt="2021-12-07T12:07:31.766" v="203"/>
          <ac:spMkLst>
            <pc:docMk/>
            <pc:sldMk cId="1921667873" sldId="390"/>
            <ac:spMk id="5122" creationId="{80899F95-2E30-4511-922B-B88C19CF0D84}"/>
          </ac:spMkLst>
        </pc:spChg>
        <pc:spChg chg="mod">
          <ac:chgData name="Gé Verbeek" userId="20d2065d-8055-4a68-a463-00777506795f" providerId="ADAL" clId="{6B87E98D-6884-49E9-B9A6-571752EF6FCD}" dt="2021-12-07T12:09:04.072" v="216" actId="27636"/>
          <ac:spMkLst>
            <pc:docMk/>
            <pc:sldMk cId="1921667873" sldId="390"/>
            <ac:spMk id="7171" creationId="{E224BC8B-2913-4038-A10D-36A485D9D174}"/>
          </ac:spMkLst>
        </pc:spChg>
        <pc:picChg chg="del">
          <ac:chgData name="Gé Verbeek" userId="20d2065d-8055-4a68-a463-00777506795f" providerId="ADAL" clId="{6B87E98D-6884-49E9-B9A6-571752EF6FCD}" dt="2021-12-07T12:08:16.799" v="207" actId="478"/>
          <ac:picMkLst>
            <pc:docMk/>
            <pc:sldMk cId="1921667873" sldId="390"/>
            <ac:picMk id="6" creationId="{7EE9253F-32AC-4BC5-AF8F-7A2F302A8752}"/>
          </ac:picMkLst>
        </pc:picChg>
      </pc:sldChg>
      <pc:sldChg chg="delSp modSp add delAnim modAnim">
        <pc:chgData name="Gé Verbeek" userId="20d2065d-8055-4a68-a463-00777506795f" providerId="ADAL" clId="{6B87E98D-6884-49E9-B9A6-571752EF6FCD}" dt="2021-12-07T12:20:14.340" v="260" actId="20577"/>
        <pc:sldMkLst>
          <pc:docMk/>
          <pc:sldMk cId="1474625773" sldId="392"/>
        </pc:sldMkLst>
        <pc:spChg chg="mod">
          <ac:chgData name="Gé Verbeek" userId="20d2065d-8055-4a68-a463-00777506795f" providerId="ADAL" clId="{6B87E98D-6884-49E9-B9A6-571752EF6FCD}" dt="2021-12-07T12:19:22.382" v="246" actId="14100"/>
          <ac:spMkLst>
            <pc:docMk/>
            <pc:sldMk cId="1474625773" sldId="392"/>
            <ac:spMk id="5122" creationId="{80899F95-2E30-4511-922B-B88C19CF0D84}"/>
          </ac:spMkLst>
        </pc:spChg>
        <pc:spChg chg="mod">
          <ac:chgData name="Gé Verbeek" userId="20d2065d-8055-4a68-a463-00777506795f" providerId="ADAL" clId="{6B87E98D-6884-49E9-B9A6-571752EF6FCD}" dt="2021-12-07T12:20:14.340" v="260" actId="20577"/>
          <ac:spMkLst>
            <pc:docMk/>
            <pc:sldMk cId="1474625773" sldId="392"/>
            <ac:spMk id="7171" creationId="{E224BC8B-2913-4038-A10D-36A485D9D174}"/>
          </ac:spMkLst>
        </pc:spChg>
        <pc:picChg chg="del">
          <ac:chgData name="Gé Verbeek" userId="20d2065d-8055-4a68-a463-00777506795f" providerId="ADAL" clId="{6B87E98D-6884-49E9-B9A6-571752EF6FCD}" dt="2021-12-07T12:19:43.434" v="255" actId="478"/>
          <ac:picMkLst>
            <pc:docMk/>
            <pc:sldMk cId="1474625773" sldId="392"/>
            <ac:picMk id="6" creationId="{7EE9253F-32AC-4BC5-AF8F-7A2F302A8752}"/>
          </ac:picMkLst>
        </pc:picChg>
      </pc:sldChg>
      <pc:sldChg chg="delSp modSp add delAnim modAnim">
        <pc:chgData name="Gé Verbeek" userId="20d2065d-8055-4a68-a463-00777506795f" providerId="ADAL" clId="{6B87E98D-6884-49E9-B9A6-571752EF6FCD}" dt="2021-12-07T12:27:40.233" v="366" actId="27636"/>
        <pc:sldMkLst>
          <pc:docMk/>
          <pc:sldMk cId="3579509746" sldId="393"/>
        </pc:sldMkLst>
        <pc:spChg chg="mod">
          <ac:chgData name="Gé Verbeek" userId="20d2065d-8055-4a68-a463-00777506795f" providerId="ADAL" clId="{6B87E98D-6884-49E9-B9A6-571752EF6FCD}" dt="2021-12-07T12:26:27.772" v="346"/>
          <ac:spMkLst>
            <pc:docMk/>
            <pc:sldMk cId="3579509746" sldId="393"/>
            <ac:spMk id="5122" creationId="{80899F95-2E30-4511-922B-B88C19CF0D84}"/>
          </ac:spMkLst>
        </pc:spChg>
        <pc:spChg chg="mod">
          <ac:chgData name="Gé Verbeek" userId="20d2065d-8055-4a68-a463-00777506795f" providerId="ADAL" clId="{6B87E98D-6884-49E9-B9A6-571752EF6FCD}" dt="2021-12-07T12:27:40.233" v="366" actId="27636"/>
          <ac:spMkLst>
            <pc:docMk/>
            <pc:sldMk cId="3579509746" sldId="393"/>
            <ac:spMk id="7171" creationId="{E224BC8B-2913-4038-A10D-36A485D9D174}"/>
          </ac:spMkLst>
        </pc:spChg>
        <pc:picChg chg="del">
          <ac:chgData name="Gé Verbeek" userId="20d2065d-8055-4a68-a463-00777506795f" providerId="ADAL" clId="{6B87E98D-6884-49E9-B9A6-571752EF6FCD}" dt="2021-12-07T12:26:35.733" v="348" actId="478"/>
          <ac:picMkLst>
            <pc:docMk/>
            <pc:sldMk cId="3579509746" sldId="393"/>
            <ac:picMk id="6" creationId="{7EE9253F-32AC-4BC5-AF8F-7A2F302A8752}"/>
          </ac:picMkLst>
        </pc:picChg>
      </pc:sldChg>
      <pc:sldChg chg="modSp add modAnim">
        <pc:chgData name="Gé Verbeek" userId="20d2065d-8055-4a68-a463-00777506795f" providerId="ADAL" clId="{6B87E98D-6884-49E9-B9A6-571752EF6FCD}" dt="2021-12-07T12:09:26.886" v="220" actId="20577"/>
        <pc:sldMkLst>
          <pc:docMk/>
          <pc:sldMk cId="2036707167" sldId="394"/>
        </pc:sldMkLst>
        <pc:spChg chg="mod">
          <ac:chgData name="Gé Verbeek" userId="20d2065d-8055-4a68-a463-00777506795f" providerId="ADAL" clId="{6B87E98D-6884-49E9-B9A6-571752EF6FCD}" dt="2021-12-07T12:09:26.886" v="220" actId="20577"/>
          <ac:spMkLst>
            <pc:docMk/>
            <pc:sldMk cId="2036707167" sldId="394"/>
            <ac:spMk id="7171" creationId="{E224BC8B-2913-4038-A10D-36A485D9D174}"/>
          </ac:spMkLst>
        </pc:spChg>
      </pc:sldChg>
      <pc:sldChg chg="modSp add ord modAnim">
        <pc:chgData name="Gé Verbeek" userId="20d2065d-8055-4a68-a463-00777506795f" providerId="ADAL" clId="{6B87E98D-6884-49E9-B9A6-571752EF6FCD}" dt="2021-12-07T12:21:33.768" v="272"/>
        <pc:sldMkLst>
          <pc:docMk/>
          <pc:sldMk cId="1056342262" sldId="396"/>
        </pc:sldMkLst>
        <pc:spChg chg="mod">
          <ac:chgData name="Gé Verbeek" userId="20d2065d-8055-4a68-a463-00777506795f" providerId="ADAL" clId="{6B87E98D-6884-49E9-B9A6-571752EF6FCD}" dt="2021-12-07T12:20:47.270" v="271" actId="20577"/>
          <ac:spMkLst>
            <pc:docMk/>
            <pc:sldMk cId="1056342262" sldId="396"/>
            <ac:spMk id="7171" creationId="{E224BC8B-2913-4038-A10D-36A485D9D174}"/>
          </ac:spMkLst>
        </pc:spChg>
      </pc:sldChg>
      <pc:sldChg chg="delSp modSp add ord delAnim modAnim">
        <pc:chgData name="Gé Verbeek" userId="20d2065d-8055-4a68-a463-00777506795f" providerId="ADAL" clId="{6B87E98D-6884-49E9-B9A6-571752EF6FCD}" dt="2021-12-07T12:23:21.071" v="292"/>
        <pc:sldMkLst>
          <pc:docMk/>
          <pc:sldMk cId="3773815225" sldId="397"/>
        </pc:sldMkLst>
        <pc:spChg chg="mod">
          <ac:chgData name="Gé Verbeek" userId="20d2065d-8055-4a68-a463-00777506795f" providerId="ADAL" clId="{6B87E98D-6884-49E9-B9A6-571752EF6FCD}" dt="2021-12-07T12:22:50.870" v="286" actId="20577"/>
          <ac:spMkLst>
            <pc:docMk/>
            <pc:sldMk cId="3773815225" sldId="397"/>
            <ac:spMk id="5122" creationId="{80899F95-2E30-4511-922B-B88C19CF0D84}"/>
          </ac:spMkLst>
        </pc:spChg>
        <pc:spChg chg="mod">
          <ac:chgData name="Gé Verbeek" userId="20d2065d-8055-4a68-a463-00777506795f" providerId="ADAL" clId="{6B87E98D-6884-49E9-B9A6-571752EF6FCD}" dt="2021-12-07T12:23:09.030" v="291" actId="20577"/>
          <ac:spMkLst>
            <pc:docMk/>
            <pc:sldMk cId="3773815225" sldId="397"/>
            <ac:spMk id="7171" creationId="{E224BC8B-2913-4038-A10D-36A485D9D174}"/>
          </ac:spMkLst>
        </pc:spChg>
        <pc:picChg chg="del">
          <ac:chgData name="Gé Verbeek" userId="20d2065d-8055-4a68-a463-00777506795f" providerId="ADAL" clId="{6B87E98D-6884-49E9-B9A6-571752EF6FCD}" dt="2021-12-07T12:23:05.836" v="289" actId="478"/>
          <ac:picMkLst>
            <pc:docMk/>
            <pc:sldMk cId="3773815225" sldId="397"/>
            <ac:picMk id="6" creationId="{7EE9253F-32AC-4BC5-AF8F-7A2F302A8752}"/>
          </ac:picMkLst>
        </pc:picChg>
      </pc:sldChg>
      <pc:sldChg chg="delSp modSp add ord delAnim modAnim">
        <pc:chgData name="Gé Verbeek" userId="20d2065d-8055-4a68-a463-00777506795f" providerId="ADAL" clId="{6B87E98D-6884-49E9-B9A6-571752EF6FCD}" dt="2021-12-07T12:25:17.411" v="341"/>
        <pc:sldMkLst>
          <pc:docMk/>
          <pc:sldMk cId="1508142310" sldId="398"/>
        </pc:sldMkLst>
        <pc:spChg chg="mod">
          <ac:chgData name="Gé Verbeek" userId="20d2065d-8055-4a68-a463-00777506795f" providerId="ADAL" clId="{6B87E98D-6884-49E9-B9A6-571752EF6FCD}" dt="2021-12-07T12:24:09.235" v="322" actId="20577"/>
          <ac:spMkLst>
            <pc:docMk/>
            <pc:sldMk cId="1508142310" sldId="398"/>
            <ac:spMk id="5122" creationId="{80899F95-2E30-4511-922B-B88C19CF0D84}"/>
          </ac:spMkLst>
        </pc:spChg>
        <pc:spChg chg="mod">
          <ac:chgData name="Gé Verbeek" userId="20d2065d-8055-4a68-a463-00777506795f" providerId="ADAL" clId="{6B87E98D-6884-49E9-B9A6-571752EF6FCD}" dt="2021-12-07T12:25:10.891" v="340" actId="5793"/>
          <ac:spMkLst>
            <pc:docMk/>
            <pc:sldMk cId="1508142310" sldId="398"/>
            <ac:spMk id="7171" creationId="{E224BC8B-2913-4038-A10D-36A485D9D174}"/>
          </ac:spMkLst>
        </pc:spChg>
        <pc:picChg chg="del">
          <ac:chgData name="Gé Verbeek" userId="20d2065d-8055-4a68-a463-00777506795f" providerId="ADAL" clId="{6B87E98D-6884-49E9-B9A6-571752EF6FCD}" dt="2021-12-07T12:24:21.157" v="325" actId="478"/>
          <ac:picMkLst>
            <pc:docMk/>
            <pc:sldMk cId="1508142310" sldId="398"/>
            <ac:picMk id="6" creationId="{7EE9253F-32AC-4BC5-AF8F-7A2F302A8752}"/>
          </ac:picMkLst>
        </pc:picChg>
      </pc:sldChg>
      <pc:sldChg chg="addSp delSp modSp add modAnim">
        <pc:chgData name="Gé Verbeek" userId="20d2065d-8055-4a68-a463-00777506795f" providerId="ADAL" clId="{6B87E98D-6884-49E9-B9A6-571752EF6FCD}" dt="2021-12-07T12:55:12.677" v="386" actId="20577"/>
        <pc:sldMkLst>
          <pc:docMk/>
          <pc:sldMk cId="457735175" sldId="399"/>
        </pc:sldMkLst>
        <pc:spChg chg="mod">
          <ac:chgData name="Gé Verbeek" userId="20d2065d-8055-4a68-a463-00777506795f" providerId="ADAL" clId="{6B87E98D-6884-49E9-B9A6-571752EF6FCD}" dt="2021-12-07T12:55:12.677" v="386" actId="20577"/>
          <ac:spMkLst>
            <pc:docMk/>
            <pc:sldMk cId="457735175" sldId="399"/>
            <ac:spMk id="5122" creationId="{80899F95-2E30-4511-922B-B88C19CF0D84}"/>
          </ac:spMkLst>
        </pc:spChg>
        <pc:spChg chg="del mod">
          <ac:chgData name="Gé Verbeek" userId="20d2065d-8055-4a68-a463-00777506795f" providerId="ADAL" clId="{6B87E98D-6884-49E9-B9A6-571752EF6FCD}" dt="2021-12-07T12:54:50.737" v="374"/>
          <ac:spMkLst>
            <pc:docMk/>
            <pc:sldMk cId="457735175" sldId="399"/>
            <ac:spMk id="7171" creationId="{E224BC8B-2913-4038-A10D-36A485D9D174}"/>
          </ac:spMkLst>
        </pc:spChg>
        <pc:picChg chg="add mod">
          <ac:chgData name="Gé Verbeek" userId="20d2065d-8055-4a68-a463-00777506795f" providerId="ADAL" clId="{6B87E98D-6884-49E9-B9A6-571752EF6FCD}" dt="2021-12-07T12:54:58.287" v="376" actId="14100"/>
          <ac:picMkLst>
            <pc:docMk/>
            <pc:sldMk cId="457735175" sldId="399"/>
            <ac:picMk id="2" creationId="{64D89FED-9D41-4873-B704-D8CC9BF0DA98}"/>
          </ac:picMkLst>
        </pc:picChg>
      </pc:sldChg>
      <pc:sldChg chg="addSp delSp modSp add modAnim">
        <pc:chgData name="Gé Verbeek" userId="20d2065d-8055-4a68-a463-00777506795f" providerId="ADAL" clId="{6B87E98D-6884-49E9-B9A6-571752EF6FCD}" dt="2021-12-07T12:59:00.390" v="412" actId="27636"/>
        <pc:sldMkLst>
          <pc:docMk/>
          <pc:sldMk cId="2133714162" sldId="400"/>
        </pc:sldMkLst>
        <pc:spChg chg="add del">
          <ac:chgData name="Gé Verbeek" userId="20d2065d-8055-4a68-a463-00777506795f" providerId="ADAL" clId="{6B87E98D-6884-49E9-B9A6-571752EF6FCD}" dt="2021-12-07T12:58:28.704" v="390"/>
          <ac:spMkLst>
            <pc:docMk/>
            <pc:sldMk cId="2133714162" sldId="400"/>
            <ac:spMk id="2" creationId="{D4E7D6EA-F9E0-4C29-8513-04D9597DAB9F}"/>
          </ac:spMkLst>
        </pc:spChg>
        <pc:spChg chg="mod">
          <ac:chgData name="Gé Verbeek" userId="20d2065d-8055-4a68-a463-00777506795f" providerId="ADAL" clId="{6B87E98D-6884-49E9-B9A6-571752EF6FCD}" dt="2021-12-07T12:59:00.390" v="412" actId="27636"/>
          <ac:spMkLst>
            <pc:docMk/>
            <pc:sldMk cId="2133714162" sldId="400"/>
            <ac:spMk id="5122" creationId="{80899F95-2E30-4511-922B-B88C19CF0D84}"/>
          </ac:spMkLst>
        </pc:spChg>
        <pc:spChg chg="mod">
          <ac:chgData name="Gé Verbeek" userId="20d2065d-8055-4a68-a463-00777506795f" providerId="ADAL" clId="{6B87E98D-6884-49E9-B9A6-571752EF6FCD}" dt="2021-12-07T12:58:20.686" v="388" actId="6549"/>
          <ac:spMkLst>
            <pc:docMk/>
            <pc:sldMk cId="2133714162" sldId="400"/>
            <ac:spMk id="7171" creationId="{E224BC8B-2913-4038-A10D-36A485D9D174}"/>
          </ac:spMkLst>
        </pc:spChg>
        <pc:picChg chg="add mod">
          <ac:chgData name="Gé Verbeek" userId="20d2065d-8055-4a68-a463-00777506795f" providerId="ADAL" clId="{6B87E98D-6884-49E9-B9A6-571752EF6FCD}" dt="2021-12-07T12:58:39.322" v="394" actId="1076"/>
          <ac:picMkLst>
            <pc:docMk/>
            <pc:sldMk cId="2133714162" sldId="400"/>
            <ac:picMk id="3" creationId="{FAF1C3B6-F16A-4A4B-9912-9346C138D0C6}"/>
          </ac:picMkLst>
        </pc:picChg>
      </pc:sldChg>
      <pc:sldChg chg="addSp delSp modSp add del">
        <pc:chgData name="Gé Verbeek" userId="20d2065d-8055-4a68-a463-00777506795f" providerId="ADAL" clId="{6B87E98D-6884-49E9-B9A6-571752EF6FCD}" dt="2021-12-07T13:02:04.864" v="439" actId="1076"/>
        <pc:sldMkLst>
          <pc:docMk/>
          <pc:sldMk cId="1271447707" sldId="401"/>
        </pc:sldMkLst>
        <pc:spChg chg="add mod">
          <ac:chgData name="Gé Verbeek" userId="20d2065d-8055-4a68-a463-00777506795f" providerId="ADAL" clId="{6B87E98D-6884-49E9-B9A6-571752EF6FCD}" dt="2021-12-07T13:01:43.115" v="434" actId="20577"/>
          <ac:spMkLst>
            <pc:docMk/>
            <pc:sldMk cId="1271447707" sldId="401"/>
            <ac:spMk id="2" creationId="{770F1027-C071-4967-BD38-8D1530F52488}"/>
          </ac:spMkLst>
        </pc:spChg>
        <pc:picChg chg="del">
          <ac:chgData name="Gé Verbeek" userId="20d2065d-8055-4a68-a463-00777506795f" providerId="ADAL" clId="{6B87E98D-6884-49E9-B9A6-571752EF6FCD}" dt="2021-12-07T12:59:55.875" v="416" actId="478"/>
          <ac:picMkLst>
            <pc:docMk/>
            <pc:sldMk cId="1271447707" sldId="401"/>
            <ac:picMk id="3" creationId="{FAF1C3B6-F16A-4A4B-9912-9346C138D0C6}"/>
          </ac:picMkLst>
        </pc:picChg>
        <pc:picChg chg="add mod">
          <ac:chgData name="Gé Verbeek" userId="20d2065d-8055-4a68-a463-00777506795f" providerId="ADAL" clId="{6B87E98D-6884-49E9-B9A6-571752EF6FCD}" dt="2021-12-07T13:02:04.864" v="439" actId="1076"/>
          <ac:picMkLst>
            <pc:docMk/>
            <pc:sldMk cId="1271447707" sldId="401"/>
            <ac:picMk id="6" creationId="{B65839DD-FE07-4724-917E-04971C69CAD9}"/>
          </ac:picMkLst>
        </pc:picChg>
      </pc:sldChg>
    </pc:docChg>
  </pc:docChgLst>
  <pc:docChgLst>
    <pc:chgData name="Gé Verbeek" userId="20d2065d-8055-4a68-a463-00777506795f" providerId="ADAL" clId="{1B680E8D-EE43-4891-BB43-1119BE822073}"/>
    <pc:docChg chg="undo custSel addSld delSld modSld sldOrd">
      <pc:chgData name="Gé Verbeek" userId="20d2065d-8055-4a68-a463-00777506795f" providerId="ADAL" clId="{1B680E8D-EE43-4891-BB43-1119BE822073}" dt="2021-12-09T14:12:01.656" v="1219"/>
      <pc:docMkLst>
        <pc:docMk/>
      </pc:docMkLst>
      <pc:sldChg chg="modAnim">
        <pc:chgData name="Gé Verbeek" userId="20d2065d-8055-4a68-a463-00777506795f" providerId="ADAL" clId="{1B680E8D-EE43-4891-BB43-1119BE822073}" dt="2021-12-08T16:12:36.689" v="709"/>
        <pc:sldMkLst>
          <pc:docMk/>
          <pc:sldMk cId="2816229902" sldId="384"/>
        </pc:sldMkLst>
      </pc:sldChg>
      <pc:sldChg chg="addSp modSp modAnim">
        <pc:chgData name="Gé Verbeek" userId="20d2065d-8055-4a68-a463-00777506795f" providerId="ADAL" clId="{1B680E8D-EE43-4891-BB43-1119BE822073}" dt="2021-12-08T14:35:59.625" v="126"/>
        <pc:sldMkLst>
          <pc:docMk/>
          <pc:sldMk cId="3132241430" sldId="385"/>
        </pc:sldMkLst>
        <pc:spChg chg="mod">
          <ac:chgData name="Gé Verbeek" userId="20d2065d-8055-4a68-a463-00777506795f" providerId="ADAL" clId="{1B680E8D-EE43-4891-BB43-1119BE822073}" dt="2021-12-08T14:34:21.643" v="113" actId="20577"/>
          <ac:spMkLst>
            <pc:docMk/>
            <pc:sldMk cId="3132241430" sldId="385"/>
            <ac:spMk id="7171" creationId="{E224BC8B-2913-4038-A10D-36A485D9D174}"/>
          </ac:spMkLst>
        </pc:spChg>
        <pc:picChg chg="add mod">
          <ac:chgData name="Gé Verbeek" userId="20d2065d-8055-4a68-a463-00777506795f" providerId="ADAL" clId="{1B680E8D-EE43-4891-BB43-1119BE822073}" dt="2021-12-08T14:35:12.863" v="120" actId="1076"/>
          <ac:picMkLst>
            <pc:docMk/>
            <pc:sldMk cId="3132241430" sldId="385"/>
            <ac:picMk id="1026" creationId="{1F9D5DD9-04E5-47A1-A5B3-D85EABBE9F1D}"/>
          </ac:picMkLst>
        </pc:picChg>
        <pc:picChg chg="add mod">
          <ac:chgData name="Gé Verbeek" userId="20d2065d-8055-4a68-a463-00777506795f" providerId="ADAL" clId="{1B680E8D-EE43-4891-BB43-1119BE822073}" dt="2021-12-08T14:35:08.336" v="119" actId="1076"/>
          <ac:picMkLst>
            <pc:docMk/>
            <pc:sldMk cId="3132241430" sldId="385"/>
            <ac:picMk id="1028" creationId="{39C3E2F9-469F-4E1D-BB19-BF1C74815B48}"/>
          </ac:picMkLst>
        </pc:picChg>
      </pc:sldChg>
      <pc:sldChg chg="addSp delSp modSp delAnim modAnim">
        <pc:chgData name="Gé Verbeek" userId="20d2065d-8055-4a68-a463-00777506795f" providerId="ADAL" clId="{1B680E8D-EE43-4891-BB43-1119BE822073}" dt="2021-12-08T15:25:16.022" v="466"/>
        <pc:sldMkLst>
          <pc:docMk/>
          <pc:sldMk cId="2622826673" sldId="386"/>
        </pc:sldMkLst>
        <pc:picChg chg="add mod modCrop">
          <ac:chgData name="Gé Verbeek" userId="20d2065d-8055-4a68-a463-00777506795f" providerId="ADAL" clId="{1B680E8D-EE43-4891-BB43-1119BE822073}" dt="2021-12-08T15:25:03.929" v="465" actId="732"/>
          <ac:picMkLst>
            <pc:docMk/>
            <pc:sldMk cId="2622826673" sldId="386"/>
            <ac:picMk id="2" creationId="{7A19A142-0283-4BBE-9259-59AD24421896}"/>
          </ac:picMkLst>
        </pc:picChg>
        <pc:picChg chg="add mod">
          <ac:chgData name="Gé Verbeek" userId="20d2065d-8055-4a68-a463-00777506795f" providerId="ADAL" clId="{1B680E8D-EE43-4891-BB43-1119BE822073}" dt="2021-12-08T14:37:34.200" v="128" actId="1076"/>
          <ac:picMkLst>
            <pc:docMk/>
            <pc:sldMk cId="2622826673" sldId="386"/>
            <ac:picMk id="2050" creationId="{B922A739-307F-4010-954C-4915C98C51F9}"/>
          </ac:picMkLst>
        </pc:picChg>
        <pc:picChg chg="add del mod">
          <ac:chgData name="Gé Verbeek" userId="20d2065d-8055-4a68-a463-00777506795f" providerId="ADAL" clId="{1B680E8D-EE43-4891-BB43-1119BE822073}" dt="2021-12-08T15:24:44.170" v="460" actId="478"/>
          <ac:picMkLst>
            <pc:docMk/>
            <pc:sldMk cId="2622826673" sldId="386"/>
            <ac:picMk id="2052" creationId="{A7B6B5AC-F6A5-4F79-84A3-1018F2B0049A}"/>
          </ac:picMkLst>
        </pc:picChg>
      </pc:sldChg>
      <pc:sldChg chg="addSp delSp modSp modAnim">
        <pc:chgData name="Gé Verbeek" userId="20d2065d-8055-4a68-a463-00777506795f" providerId="ADAL" clId="{1B680E8D-EE43-4891-BB43-1119BE822073}" dt="2021-12-08T15:58:44.195" v="479"/>
        <pc:sldMkLst>
          <pc:docMk/>
          <pc:sldMk cId="1903060159" sldId="387"/>
        </pc:sldMkLst>
        <pc:picChg chg="add del mod">
          <ac:chgData name="Gé Verbeek" userId="20d2065d-8055-4a68-a463-00777506795f" providerId="ADAL" clId="{1B680E8D-EE43-4891-BB43-1119BE822073}" dt="2021-12-08T15:58:44.195" v="479"/>
          <ac:picMkLst>
            <pc:docMk/>
            <pc:sldMk cId="1903060159" sldId="387"/>
            <ac:picMk id="4" creationId="{3B5CBEC4-D1D1-4DE1-9CF7-AF3F7C644736}"/>
          </ac:picMkLst>
        </pc:picChg>
      </pc:sldChg>
      <pc:sldChg chg="modAnim">
        <pc:chgData name="Gé Verbeek" userId="20d2065d-8055-4a68-a463-00777506795f" providerId="ADAL" clId="{1B680E8D-EE43-4891-BB43-1119BE822073}" dt="2021-12-08T16:12:17.019" v="703"/>
        <pc:sldMkLst>
          <pc:docMk/>
          <pc:sldMk cId="3051753716" sldId="388"/>
        </pc:sldMkLst>
      </pc:sldChg>
      <pc:sldChg chg="modAnim">
        <pc:chgData name="Gé Verbeek" userId="20d2065d-8055-4a68-a463-00777506795f" providerId="ADAL" clId="{1B680E8D-EE43-4891-BB43-1119BE822073}" dt="2021-12-08T16:13:37.025" v="714"/>
        <pc:sldMkLst>
          <pc:docMk/>
          <pc:sldMk cId="1921667873" sldId="390"/>
        </pc:sldMkLst>
      </pc:sldChg>
      <pc:sldChg chg="del modAnim">
        <pc:chgData name="Gé Verbeek" userId="20d2065d-8055-4a68-a463-00777506795f" providerId="ADAL" clId="{1B680E8D-EE43-4891-BB43-1119BE822073}" dt="2021-12-09T13:31:38.419" v="736" actId="2696"/>
        <pc:sldMkLst>
          <pc:docMk/>
          <pc:sldMk cId="2797156354" sldId="391"/>
        </pc:sldMkLst>
      </pc:sldChg>
      <pc:sldChg chg="modAnim">
        <pc:chgData name="Gé Verbeek" userId="20d2065d-8055-4a68-a463-00777506795f" providerId="ADAL" clId="{1B680E8D-EE43-4891-BB43-1119BE822073}" dt="2021-12-08T16:22:50.656" v="727"/>
        <pc:sldMkLst>
          <pc:docMk/>
          <pc:sldMk cId="1474625773" sldId="392"/>
        </pc:sldMkLst>
      </pc:sldChg>
      <pc:sldChg chg="modAnim">
        <pc:chgData name="Gé Verbeek" userId="20d2065d-8055-4a68-a463-00777506795f" providerId="ADAL" clId="{1B680E8D-EE43-4891-BB43-1119BE822073}" dt="2021-12-08T16:23:43.198" v="735"/>
        <pc:sldMkLst>
          <pc:docMk/>
          <pc:sldMk cId="3579509746" sldId="393"/>
        </pc:sldMkLst>
      </pc:sldChg>
      <pc:sldChg chg="modAnim">
        <pc:chgData name="Gé Verbeek" userId="20d2065d-8055-4a68-a463-00777506795f" providerId="ADAL" clId="{1B680E8D-EE43-4891-BB43-1119BE822073}" dt="2021-12-08T16:13:31.130" v="711"/>
        <pc:sldMkLst>
          <pc:docMk/>
          <pc:sldMk cId="2036707167" sldId="394"/>
        </pc:sldMkLst>
      </pc:sldChg>
      <pc:sldChg chg="del modAnim">
        <pc:chgData name="Gé Verbeek" userId="20d2065d-8055-4a68-a463-00777506795f" providerId="ADAL" clId="{1B680E8D-EE43-4891-BB43-1119BE822073}" dt="2021-12-09T13:31:39.939" v="737" actId="2696"/>
        <pc:sldMkLst>
          <pc:docMk/>
          <pc:sldMk cId="974240449" sldId="395"/>
        </pc:sldMkLst>
      </pc:sldChg>
      <pc:sldChg chg="modAnim">
        <pc:chgData name="Gé Verbeek" userId="20d2065d-8055-4a68-a463-00777506795f" providerId="ADAL" clId="{1B680E8D-EE43-4891-BB43-1119BE822073}" dt="2021-12-08T16:22:43.848" v="725"/>
        <pc:sldMkLst>
          <pc:docMk/>
          <pc:sldMk cId="1056342262" sldId="396"/>
        </pc:sldMkLst>
      </pc:sldChg>
      <pc:sldChg chg="modAnim">
        <pc:chgData name="Gé Verbeek" userId="20d2065d-8055-4a68-a463-00777506795f" providerId="ADAL" clId="{1B680E8D-EE43-4891-BB43-1119BE822073}" dt="2021-12-08T16:23:32.604" v="734"/>
        <pc:sldMkLst>
          <pc:docMk/>
          <pc:sldMk cId="1508142310" sldId="398"/>
        </pc:sldMkLst>
      </pc:sldChg>
      <pc:sldChg chg="addSp modSp">
        <pc:chgData name="Gé Verbeek" userId="20d2065d-8055-4a68-a463-00777506795f" providerId="ADAL" clId="{1B680E8D-EE43-4891-BB43-1119BE822073}" dt="2021-12-08T16:11:21.155" v="698" actId="20577"/>
        <pc:sldMkLst>
          <pc:docMk/>
          <pc:sldMk cId="457735175" sldId="399"/>
        </pc:sldMkLst>
        <pc:spChg chg="add mod">
          <ac:chgData name="Gé Verbeek" userId="20d2065d-8055-4a68-a463-00777506795f" providerId="ADAL" clId="{1B680E8D-EE43-4891-BB43-1119BE822073}" dt="2021-12-08T16:11:21.155" v="698" actId="20577"/>
          <ac:spMkLst>
            <pc:docMk/>
            <pc:sldMk cId="457735175" sldId="399"/>
            <ac:spMk id="3" creationId="{07EE522A-735B-440D-ABF6-5F27D6DB3792}"/>
          </ac:spMkLst>
        </pc:spChg>
        <pc:spChg chg="mod">
          <ac:chgData name="Gé Verbeek" userId="20d2065d-8055-4a68-a463-00777506795f" providerId="ADAL" clId="{1B680E8D-EE43-4891-BB43-1119BE822073}" dt="2021-12-08T15:35:32.442" v="475" actId="20577"/>
          <ac:spMkLst>
            <pc:docMk/>
            <pc:sldMk cId="457735175" sldId="399"/>
            <ac:spMk id="5122" creationId="{80899F95-2E30-4511-922B-B88C19CF0D84}"/>
          </ac:spMkLst>
        </pc:spChg>
        <pc:picChg chg="mod">
          <ac:chgData name="Gé Verbeek" userId="20d2065d-8055-4a68-a463-00777506795f" providerId="ADAL" clId="{1B680E8D-EE43-4891-BB43-1119BE822073}" dt="2021-12-08T15:35:55.618" v="476" actId="14100"/>
          <ac:picMkLst>
            <pc:docMk/>
            <pc:sldMk cId="457735175" sldId="399"/>
            <ac:picMk id="2" creationId="{64D89FED-9D41-4873-B704-D8CC9BF0DA98}"/>
          </ac:picMkLst>
        </pc:picChg>
      </pc:sldChg>
      <pc:sldChg chg="ord">
        <pc:chgData name="Gé Verbeek" userId="20d2065d-8055-4a68-a463-00777506795f" providerId="ADAL" clId="{1B680E8D-EE43-4891-BB43-1119BE822073}" dt="2021-12-08T15:08:10.121" v="369"/>
        <pc:sldMkLst>
          <pc:docMk/>
          <pc:sldMk cId="2133714162" sldId="400"/>
        </pc:sldMkLst>
      </pc:sldChg>
      <pc:sldChg chg="ord">
        <pc:chgData name="Gé Verbeek" userId="20d2065d-8055-4a68-a463-00777506795f" providerId="ADAL" clId="{1B680E8D-EE43-4891-BB43-1119BE822073}" dt="2021-12-08T15:08:28.120" v="370"/>
        <pc:sldMkLst>
          <pc:docMk/>
          <pc:sldMk cId="1271447707" sldId="401"/>
        </pc:sldMkLst>
      </pc:sldChg>
      <pc:sldChg chg="modSp add modAnim">
        <pc:chgData name="Gé Verbeek" userId="20d2065d-8055-4a68-a463-00777506795f" providerId="ADAL" clId="{1B680E8D-EE43-4891-BB43-1119BE822073}" dt="2021-12-08T16:23:11.221" v="730"/>
        <pc:sldMkLst>
          <pc:docMk/>
          <pc:sldMk cId="935365568" sldId="402"/>
        </pc:sldMkLst>
        <pc:spChg chg="mod">
          <ac:chgData name="Gé Verbeek" userId="20d2065d-8055-4a68-a463-00777506795f" providerId="ADAL" clId="{1B680E8D-EE43-4891-BB43-1119BE822073}" dt="2021-12-08T14:28:02.120" v="25" actId="20577"/>
          <ac:spMkLst>
            <pc:docMk/>
            <pc:sldMk cId="935365568" sldId="402"/>
            <ac:spMk id="2" creationId="{2E3666C8-3988-4205-90F1-C59C1D475BD6}"/>
          </ac:spMkLst>
        </pc:spChg>
        <pc:spChg chg="mod">
          <ac:chgData name="Gé Verbeek" userId="20d2065d-8055-4a68-a463-00777506795f" providerId="ADAL" clId="{1B680E8D-EE43-4891-BB43-1119BE822073}" dt="2021-12-08T14:28:51.332" v="57" actId="14100"/>
          <ac:spMkLst>
            <pc:docMk/>
            <pc:sldMk cId="935365568" sldId="402"/>
            <ac:spMk id="3" creationId="{738DF5DB-90CA-4DFB-9157-99C8AF2A3436}"/>
          </ac:spMkLst>
        </pc:spChg>
      </pc:sldChg>
      <pc:sldChg chg="modSp add modAnim">
        <pc:chgData name="Gé Verbeek" userId="20d2065d-8055-4a68-a463-00777506795f" providerId="ADAL" clId="{1B680E8D-EE43-4891-BB43-1119BE822073}" dt="2021-12-08T16:23:26.664" v="733"/>
        <pc:sldMkLst>
          <pc:docMk/>
          <pc:sldMk cId="535580597" sldId="403"/>
        </pc:sldMkLst>
        <pc:spChg chg="mod">
          <ac:chgData name="Gé Verbeek" userId="20d2065d-8055-4a68-a463-00777506795f" providerId="ADAL" clId="{1B680E8D-EE43-4891-BB43-1119BE822073}" dt="2021-12-08T14:29:48.062" v="84" actId="20577"/>
          <ac:spMkLst>
            <pc:docMk/>
            <pc:sldMk cId="535580597" sldId="403"/>
            <ac:spMk id="2" creationId="{42C6701A-009C-4056-A66B-DC06374CBF0A}"/>
          </ac:spMkLst>
        </pc:spChg>
        <pc:spChg chg="mod">
          <ac:chgData name="Gé Verbeek" userId="20d2065d-8055-4a68-a463-00777506795f" providerId="ADAL" clId="{1B680E8D-EE43-4891-BB43-1119BE822073}" dt="2021-12-08T14:30:46.293" v="89" actId="20577"/>
          <ac:spMkLst>
            <pc:docMk/>
            <pc:sldMk cId="535580597" sldId="403"/>
            <ac:spMk id="3" creationId="{39748660-A71D-4DA7-B064-60985256F87A}"/>
          </ac:spMkLst>
        </pc:spChg>
      </pc:sldChg>
      <pc:sldChg chg="addSp delSp modSp add">
        <pc:chgData name="Gé Verbeek" userId="20d2065d-8055-4a68-a463-00777506795f" providerId="ADAL" clId="{1B680E8D-EE43-4891-BB43-1119BE822073}" dt="2021-12-08T14:46:28.428" v="175" actId="20577"/>
        <pc:sldMkLst>
          <pc:docMk/>
          <pc:sldMk cId="1644814205" sldId="404"/>
        </pc:sldMkLst>
        <pc:spChg chg="mod">
          <ac:chgData name="Gé Verbeek" userId="20d2065d-8055-4a68-a463-00777506795f" providerId="ADAL" clId="{1B680E8D-EE43-4891-BB43-1119BE822073}" dt="2021-12-08T14:46:28.428" v="175" actId="20577"/>
          <ac:spMkLst>
            <pc:docMk/>
            <pc:sldMk cId="1644814205" sldId="404"/>
            <ac:spMk id="2" creationId="{B111FA54-7D06-4446-BD2F-3A8216FA5438}"/>
          </ac:spMkLst>
        </pc:spChg>
        <pc:spChg chg="del">
          <ac:chgData name="Gé Verbeek" userId="20d2065d-8055-4a68-a463-00777506795f" providerId="ADAL" clId="{1B680E8D-EE43-4891-BB43-1119BE822073}" dt="2021-12-08T14:46:09.513" v="151"/>
          <ac:spMkLst>
            <pc:docMk/>
            <pc:sldMk cId="1644814205" sldId="404"/>
            <ac:spMk id="3" creationId="{62E92B4E-48F1-4E74-A2A9-1D0CA27C7707}"/>
          </ac:spMkLst>
        </pc:spChg>
        <pc:picChg chg="add mod">
          <ac:chgData name="Gé Verbeek" userId="20d2065d-8055-4a68-a463-00777506795f" providerId="ADAL" clId="{1B680E8D-EE43-4891-BB43-1119BE822073}" dt="2021-12-08T14:46:19.553" v="155" actId="14100"/>
          <ac:picMkLst>
            <pc:docMk/>
            <pc:sldMk cId="1644814205" sldId="404"/>
            <ac:picMk id="4" creationId="{5805937D-1870-454E-9A0B-9BFC323B3B1F}"/>
          </ac:picMkLst>
        </pc:picChg>
      </pc:sldChg>
      <pc:sldChg chg="modSp add modAnim">
        <pc:chgData name="Gé Verbeek" userId="20d2065d-8055-4a68-a463-00777506795f" providerId="ADAL" clId="{1B680E8D-EE43-4891-BB43-1119BE822073}" dt="2021-12-08T16:06:24.984" v="559"/>
        <pc:sldMkLst>
          <pc:docMk/>
          <pc:sldMk cId="268052605" sldId="405"/>
        </pc:sldMkLst>
        <pc:spChg chg="mod">
          <ac:chgData name="Gé Verbeek" userId="20d2065d-8055-4a68-a463-00777506795f" providerId="ADAL" clId="{1B680E8D-EE43-4891-BB43-1119BE822073}" dt="2021-12-08T14:50:34.449" v="191" actId="20577"/>
          <ac:spMkLst>
            <pc:docMk/>
            <pc:sldMk cId="268052605" sldId="405"/>
            <ac:spMk id="2" creationId="{53897BAD-E9C8-43D4-A03F-924DF65880E0}"/>
          </ac:spMkLst>
        </pc:spChg>
        <pc:spChg chg="mod">
          <ac:chgData name="Gé Verbeek" userId="20d2065d-8055-4a68-a463-00777506795f" providerId="ADAL" clId="{1B680E8D-EE43-4891-BB43-1119BE822073}" dt="2021-12-08T15:34:25.983" v="471" actId="20577"/>
          <ac:spMkLst>
            <pc:docMk/>
            <pc:sldMk cId="268052605" sldId="405"/>
            <ac:spMk id="3" creationId="{9479FC9C-9097-4496-B9E6-DB36B6279DA1}"/>
          </ac:spMkLst>
        </pc:spChg>
      </pc:sldChg>
      <pc:sldChg chg="addSp modSp add modAnim">
        <pc:chgData name="Gé Verbeek" userId="20d2065d-8055-4a68-a463-00777506795f" providerId="ADAL" clId="{1B680E8D-EE43-4891-BB43-1119BE822073}" dt="2021-12-08T14:56:57.820" v="291"/>
        <pc:sldMkLst>
          <pc:docMk/>
          <pc:sldMk cId="1819141808" sldId="406"/>
        </pc:sldMkLst>
        <pc:spChg chg="mod">
          <ac:chgData name="Gé Verbeek" userId="20d2065d-8055-4a68-a463-00777506795f" providerId="ADAL" clId="{1B680E8D-EE43-4891-BB43-1119BE822073}" dt="2021-12-08T14:53:54.612" v="262" actId="20577"/>
          <ac:spMkLst>
            <pc:docMk/>
            <pc:sldMk cId="1819141808" sldId="406"/>
            <ac:spMk id="2" creationId="{123B0EA0-27D3-4B53-99CE-4463DAE5119C}"/>
          </ac:spMkLst>
        </pc:spChg>
        <pc:spChg chg="mod">
          <ac:chgData name="Gé Verbeek" userId="20d2065d-8055-4a68-a463-00777506795f" providerId="ADAL" clId="{1B680E8D-EE43-4891-BB43-1119BE822073}" dt="2021-12-08T14:55:35.951" v="283" actId="20577"/>
          <ac:spMkLst>
            <pc:docMk/>
            <pc:sldMk cId="1819141808" sldId="406"/>
            <ac:spMk id="3" creationId="{513778BF-8C1E-46A6-95F2-6B64028EB85A}"/>
          </ac:spMkLst>
        </pc:spChg>
        <pc:picChg chg="add mod">
          <ac:chgData name="Gé Verbeek" userId="20d2065d-8055-4a68-a463-00777506795f" providerId="ADAL" clId="{1B680E8D-EE43-4891-BB43-1119BE822073}" dt="2021-12-08T14:56:04.261" v="285" actId="1076"/>
          <ac:picMkLst>
            <pc:docMk/>
            <pc:sldMk cId="1819141808" sldId="406"/>
            <ac:picMk id="3074" creationId="{3A362A78-951E-4383-BBD0-9CD13B6214A0}"/>
          </ac:picMkLst>
        </pc:picChg>
      </pc:sldChg>
      <pc:sldChg chg="addSp modSp add modAnim">
        <pc:chgData name="Gé Verbeek" userId="20d2065d-8055-4a68-a463-00777506795f" providerId="ADAL" clId="{1B680E8D-EE43-4891-BB43-1119BE822073}" dt="2021-12-08T15:01:23.905" v="344"/>
        <pc:sldMkLst>
          <pc:docMk/>
          <pc:sldMk cId="2728236867" sldId="407"/>
        </pc:sldMkLst>
        <pc:spChg chg="mod">
          <ac:chgData name="Gé Verbeek" userId="20d2065d-8055-4a68-a463-00777506795f" providerId="ADAL" clId="{1B680E8D-EE43-4891-BB43-1119BE822073}" dt="2021-12-08T14:57:38.442" v="308" actId="6549"/>
          <ac:spMkLst>
            <pc:docMk/>
            <pc:sldMk cId="2728236867" sldId="407"/>
            <ac:spMk id="2" creationId="{FC2E0FD7-9687-41E7-B27C-3ADD7D55983F}"/>
          </ac:spMkLst>
        </pc:spChg>
        <pc:spChg chg="mod">
          <ac:chgData name="Gé Verbeek" userId="20d2065d-8055-4a68-a463-00777506795f" providerId="ADAL" clId="{1B680E8D-EE43-4891-BB43-1119BE822073}" dt="2021-12-08T14:59:50.819" v="329" actId="20577"/>
          <ac:spMkLst>
            <pc:docMk/>
            <pc:sldMk cId="2728236867" sldId="407"/>
            <ac:spMk id="3" creationId="{5376DA5A-208C-4AE1-BB6C-3D0B02B85A93}"/>
          </ac:spMkLst>
        </pc:spChg>
        <pc:picChg chg="add mod">
          <ac:chgData name="Gé Verbeek" userId="20d2065d-8055-4a68-a463-00777506795f" providerId="ADAL" clId="{1B680E8D-EE43-4891-BB43-1119BE822073}" dt="2021-12-08T15:00:40.343" v="336" actId="1076"/>
          <ac:picMkLst>
            <pc:docMk/>
            <pc:sldMk cId="2728236867" sldId="407"/>
            <ac:picMk id="4098" creationId="{3ED954BE-20C9-4B92-AA48-330E1D7ED124}"/>
          </ac:picMkLst>
        </pc:picChg>
        <pc:picChg chg="add mod">
          <ac:chgData name="Gé Verbeek" userId="20d2065d-8055-4a68-a463-00777506795f" providerId="ADAL" clId="{1B680E8D-EE43-4891-BB43-1119BE822073}" dt="2021-12-08T15:00:38.097" v="335" actId="1076"/>
          <ac:picMkLst>
            <pc:docMk/>
            <pc:sldMk cId="2728236867" sldId="407"/>
            <ac:picMk id="4100" creationId="{2CA76E90-79C3-43B8-AFD6-A969C5A5FAA9}"/>
          </ac:picMkLst>
        </pc:picChg>
      </pc:sldChg>
      <pc:sldChg chg="addSp modSp add modAnim">
        <pc:chgData name="Gé Verbeek" userId="20d2065d-8055-4a68-a463-00777506795f" providerId="ADAL" clId="{1B680E8D-EE43-4891-BB43-1119BE822073}" dt="2021-12-08T15:07:46.162" v="368"/>
        <pc:sldMkLst>
          <pc:docMk/>
          <pc:sldMk cId="3942352269" sldId="408"/>
        </pc:sldMkLst>
        <pc:spChg chg="mod">
          <ac:chgData name="Gé Verbeek" userId="20d2065d-8055-4a68-a463-00777506795f" providerId="ADAL" clId="{1B680E8D-EE43-4891-BB43-1119BE822073}" dt="2021-12-08T15:06:33.716" v="355" actId="20577"/>
          <ac:spMkLst>
            <pc:docMk/>
            <pc:sldMk cId="3942352269" sldId="408"/>
            <ac:spMk id="2" creationId="{08C1EB19-EF49-48BA-A860-4B3DFE1F93AD}"/>
          </ac:spMkLst>
        </pc:spChg>
        <pc:spChg chg="mod">
          <ac:chgData name="Gé Verbeek" userId="20d2065d-8055-4a68-a463-00777506795f" providerId="ADAL" clId="{1B680E8D-EE43-4891-BB43-1119BE822073}" dt="2021-12-08T15:07:04.541" v="362" actId="20577"/>
          <ac:spMkLst>
            <pc:docMk/>
            <pc:sldMk cId="3942352269" sldId="408"/>
            <ac:spMk id="3" creationId="{3827B351-3C73-4704-AD51-B85DF6F1C18A}"/>
          </ac:spMkLst>
        </pc:spChg>
        <pc:picChg chg="add mod">
          <ac:chgData name="Gé Verbeek" userId="20d2065d-8055-4a68-a463-00777506795f" providerId="ADAL" clId="{1B680E8D-EE43-4891-BB43-1119BE822073}" dt="2021-12-08T15:07:22.508" v="364" actId="1076"/>
          <ac:picMkLst>
            <pc:docMk/>
            <pc:sldMk cId="3942352269" sldId="408"/>
            <ac:picMk id="5122" creationId="{DF23A4E7-4957-4A1F-81F4-EB7E3545B3CC}"/>
          </ac:picMkLst>
        </pc:picChg>
      </pc:sldChg>
      <pc:sldChg chg="modSp add modAnim">
        <pc:chgData name="Gé Verbeek" userId="20d2065d-8055-4a68-a463-00777506795f" providerId="ADAL" clId="{1B680E8D-EE43-4891-BB43-1119BE822073}" dt="2021-12-08T15:14:51.744" v="395"/>
        <pc:sldMkLst>
          <pc:docMk/>
          <pc:sldMk cId="1821338117" sldId="409"/>
        </pc:sldMkLst>
        <pc:spChg chg="mod">
          <ac:chgData name="Gé Verbeek" userId="20d2065d-8055-4a68-a463-00777506795f" providerId="ADAL" clId="{1B680E8D-EE43-4891-BB43-1119BE822073}" dt="2021-12-08T15:13:41.879" v="380" actId="20577"/>
          <ac:spMkLst>
            <pc:docMk/>
            <pc:sldMk cId="1821338117" sldId="409"/>
            <ac:spMk id="2" creationId="{9E7C468E-781A-40D0-B715-120EA7497086}"/>
          </ac:spMkLst>
        </pc:spChg>
        <pc:spChg chg="mod">
          <ac:chgData name="Gé Verbeek" userId="20d2065d-8055-4a68-a463-00777506795f" providerId="ADAL" clId="{1B680E8D-EE43-4891-BB43-1119BE822073}" dt="2021-12-08T15:14:39.883" v="392" actId="20577"/>
          <ac:spMkLst>
            <pc:docMk/>
            <pc:sldMk cId="1821338117" sldId="409"/>
            <ac:spMk id="3" creationId="{F3FE577E-1328-4332-AED5-812CA0EA1EF2}"/>
          </ac:spMkLst>
        </pc:spChg>
      </pc:sldChg>
      <pc:sldChg chg="modSp add modAnim">
        <pc:chgData name="Gé Verbeek" userId="20d2065d-8055-4a68-a463-00777506795f" providerId="ADAL" clId="{1B680E8D-EE43-4891-BB43-1119BE822073}" dt="2021-12-08T16:12:02.134" v="702"/>
        <pc:sldMkLst>
          <pc:docMk/>
          <pc:sldMk cId="673195357" sldId="410"/>
        </pc:sldMkLst>
        <pc:spChg chg="mod">
          <ac:chgData name="Gé Verbeek" userId="20d2065d-8055-4a68-a463-00777506795f" providerId="ADAL" clId="{1B680E8D-EE43-4891-BB43-1119BE822073}" dt="2021-12-08T15:16:44.405" v="419" actId="20577"/>
          <ac:spMkLst>
            <pc:docMk/>
            <pc:sldMk cId="673195357" sldId="410"/>
            <ac:spMk id="2" creationId="{7474393A-5F32-4A39-ACF3-17203F268AE5}"/>
          </ac:spMkLst>
        </pc:spChg>
        <pc:spChg chg="mod">
          <ac:chgData name="Gé Verbeek" userId="20d2065d-8055-4a68-a463-00777506795f" providerId="ADAL" clId="{1B680E8D-EE43-4891-BB43-1119BE822073}" dt="2021-12-08T15:16:37.843" v="410" actId="115"/>
          <ac:spMkLst>
            <pc:docMk/>
            <pc:sldMk cId="673195357" sldId="410"/>
            <ac:spMk id="3" creationId="{5B120912-A46C-4EB1-9F6B-40AFF42482D9}"/>
          </ac:spMkLst>
        </pc:spChg>
      </pc:sldChg>
      <pc:sldChg chg="modSp add modAnim">
        <pc:chgData name="Gé Verbeek" userId="20d2065d-8055-4a68-a463-00777506795f" providerId="ADAL" clId="{1B680E8D-EE43-4891-BB43-1119BE822073}" dt="2021-12-08T15:19:15.082" v="459"/>
        <pc:sldMkLst>
          <pc:docMk/>
          <pc:sldMk cId="2024033243" sldId="411"/>
        </pc:sldMkLst>
        <pc:spChg chg="mod">
          <ac:chgData name="Gé Verbeek" userId="20d2065d-8055-4a68-a463-00777506795f" providerId="ADAL" clId="{1B680E8D-EE43-4891-BB43-1119BE822073}" dt="2021-12-08T15:17:24.019" v="432" actId="20577"/>
          <ac:spMkLst>
            <pc:docMk/>
            <pc:sldMk cId="2024033243" sldId="411"/>
            <ac:spMk id="2" creationId="{DF842CE1-C207-4F7E-8E8A-5F7480797C8C}"/>
          </ac:spMkLst>
        </pc:spChg>
        <pc:spChg chg="mod">
          <ac:chgData name="Gé Verbeek" userId="20d2065d-8055-4a68-a463-00777506795f" providerId="ADAL" clId="{1B680E8D-EE43-4891-BB43-1119BE822073}" dt="2021-12-08T15:18:45.256" v="455" actId="5793"/>
          <ac:spMkLst>
            <pc:docMk/>
            <pc:sldMk cId="2024033243" sldId="411"/>
            <ac:spMk id="3" creationId="{98830669-CE6A-495A-AC6A-FA8134EF5153}"/>
          </ac:spMkLst>
        </pc:spChg>
      </pc:sldChg>
      <pc:sldChg chg="addSp delSp modSp add ord">
        <pc:chgData name="Gé Verbeek" userId="20d2065d-8055-4a68-a463-00777506795f" providerId="ADAL" clId="{1B680E8D-EE43-4891-BB43-1119BE822073}" dt="2021-12-08T16:07:05.949" v="560"/>
        <pc:sldMkLst>
          <pc:docMk/>
          <pc:sldMk cId="2592429859" sldId="412"/>
        </pc:sldMkLst>
        <pc:spChg chg="mod">
          <ac:chgData name="Gé Verbeek" userId="20d2065d-8055-4a68-a463-00777506795f" providerId="ADAL" clId="{1B680E8D-EE43-4891-BB43-1119BE822073}" dt="2021-12-08T16:02:40.365" v="522" actId="27636"/>
          <ac:spMkLst>
            <pc:docMk/>
            <pc:sldMk cId="2592429859" sldId="412"/>
            <ac:spMk id="2" creationId="{00A3D359-DD34-459F-8D23-FB98F91FE904}"/>
          </ac:spMkLst>
        </pc:spChg>
        <pc:spChg chg="del mod">
          <ac:chgData name="Gé Verbeek" userId="20d2065d-8055-4a68-a463-00777506795f" providerId="ADAL" clId="{1B680E8D-EE43-4891-BB43-1119BE822073}" dt="2021-12-08T15:58:50.864" v="481"/>
          <ac:spMkLst>
            <pc:docMk/>
            <pc:sldMk cId="2592429859" sldId="412"/>
            <ac:spMk id="3" creationId="{587322A0-86D2-4D0A-9324-715885D0BA98}"/>
          </ac:spMkLst>
        </pc:spChg>
        <pc:picChg chg="add mod">
          <ac:chgData name="Gé Verbeek" userId="20d2065d-8055-4a68-a463-00777506795f" providerId="ADAL" clId="{1B680E8D-EE43-4891-BB43-1119BE822073}" dt="2021-12-08T16:02:25.318" v="508" actId="1076"/>
          <ac:picMkLst>
            <pc:docMk/>
            <pc:sldMk cId="2592429859" sldId="412"/>
            <ac:picMk id="4" creationId="{2E809019-A25D-4863-8ABE-318229CFAE20}"/>
          </ac:picMkLst>
        </pc:picChg>
        <pc:picChg chg="add del mod">
          <ac:chgData name="Gé Verbeek" userId="20d2065d-8055-4a68-a463-00777506795f" providerId="ADAL" clId="{1B680E8D-EE43-4891-BB43-1119BE822073}" dt="2021-12-08T16:00:30.914" v="490"/>
          <ac:picMkLst>
            <pc:docMk/>
            <pc:sldMk cId="2592429859" sldId="412"/>
            <ac:picMk id="5" creationId="{09EB0BF9-1AB0-4553-8207-ED153A4F7016}"/>
          </ac:picMkLst>
        </pc:picChg>
        <pc:picChg chg="add mod">
          <ac:chgData name="Gé Verbeek" userId="20d2065d-8055-4a68-a463-00777506795f" providerId="ADAL" clId="{1B680E8D-EE43-4891-BB43-1119BE822073}" dt="2021-12-08T16:02:26.857" v="509" actId="1076"/>
          <ac:picMkLst>
            <pc:docMk/>
            <pc:sldMk cId="2592429859" sldId="412"/>
            <ac:picMk id="6" creationId="{A6E02594-C58C-4F81-9E62-C1AE4B290631}"/>
          </ac:picMkLst>
        </pc:picChg>
      </pc:sldChg>
      <pc:sldChg chg="addSp delSp modSp add ord">
        <pc:chgData name="Gé Verbeek" userId="20d2065d-8055-4a68-a463-00777506795f" providerId="ADAL" clId="{1B680E8D-EE43-4891-BB43-1119BE822073}" dt="2021-12-08T16:07:05.949" v="560"/>
        <pc:sldMkLst>
          <pc:docMk/>
          <pc:sldMk cId="599752157" sldId="413"/>
        </pc:sldMkLst>
        <pc:spChg chg="mod">
          <ac:chgData name="Gé Verbeek" userId="20d2065d-8055-4a68-a463-00777506795f" providerId="ADAL" clId="{1B680E8D-EE43-4891-BB43-1119BE822073}" dt="2021-12-08T16:03:03.790" v="550" actId="20577"/>
          <ac:spMkLst>
            <pc:docMk/>
            <pc:sldMk cId="599752157" sldId="413"/>
            <ac:spMk id="2" creationId="{76AFF39E-E1A6-4DEB-98E6-331CBB40AA9E}"/>
          </ac:spMkLst>
        </pc:spChg>
        <pc:spChg chg="del mod">
          <ac:chgData name="Gé Verbeek" userId="20d2065d-8055-4a68-a463-00777506795f" providerId="ADAL" clId="{1B680E8D-EE43-4891-BB43-1119BE822073}" dt="2021-12-08T16:00:39.215" v="492"/>
          <ac:spMkLst>
            <pc:docMk/>
            <pc:sldMk cId="599752157" sldId="413"/>
            <ac:spMk id="3" creationId="{EEF92EE7-093B-4723-B7F9-AF5276698A00}"/>
          </ac:spMkLst>
        </pc:spChg>
        <pc:picChg chg="add mod">
          <ac:chgData name="Gé Verbeek" userId="20d2065d-8055-4a68-a463-00777506795f" providerId="ADAL" clId="{1B680E8D-EE43-4891-BB43-1119BE822073}" dt="2021-12-08T16:02:51.231" v="523" actId="1076"/>
          <ac:picMkLst>
            <pc:docMk/>
            <pc:sldMk cId="599752157" sldId="413"/>
            <ac:picMk id="4" creationId="{E7D81113-9263-418A-A0DF-8E3C8D661C1C}"/>
          </ac:picMkLst>
        </pc:picChg>
        <pc:picChg chg="add mod">
          <ac:chgData name="Gé Verbeek" userId="20d2065d-8055-4a68-a463-00777506795f" providerId="ADAL" clId="{1B680E8D-EE43-4891-BB43-1119BE822073}" dt="2021-12-08T16:01:31.692" v="498" actId="1076"/>
          <ac:picMkLst>
            <pc:docMk/>
            <pc:sldMk cId="599752157" sldId="413"/>
            <ac:picMk id="5" creationId="{BE36032F-EAC7-4370-ADF8-8F382B842B79}"/>
          </ac:picMkLst>
        </pc:picChg>
      </pc:sldChg>
      <pc:sldChg chg="addSp delSp modSp add ord">
        <pc:chgData name="Gé Verbeek" userId="20d2065d-8055-4a68-a463-00777506795f" providerId="ADAL" clId="{1B680E8D-EE43-4891-BB43-1119BE822073}" dt="2021-12-08T16:09:46.570" v="593" actId="27636"/>
        <pc:sldMkLst>
          <pc:docMk/>
          <pc:sldMk cId="2135260515" sldId="414"/>
        </pc:sldMkLst>
        <pc:spChg chg="mod">
          <ac:chgData name="Gé Verbeek" userId="20d2065d-8055-4a68-a463-00777506795f" providerId="ADAL" clId="{1B680E8D-EE43-4891-BB43-1119BE822073}" dt="2021-12-08T16:09:46.570" v="593" actId="27636"/>
          <ac:spMkLst>
            <pc:docMk/>
            <pc:sldMk cId="2135260515" sldId="414"/>
            <ac:spMk id="2" creationId="{AB7AB6E9-7FC6-4CEC-AA67-CB09166CB854}"/>
          </ac:spMkLst>
        </pc:spChg>
        <pc:spChg chg="del">
          <ac:chgData name="Gé Verbeek" userId="20d2065d-8055-4a68-a463-00777506795f" providerId="ADAL" clId="{1B680E8D-EE43-4891-BB43-1119BE822073}" dt="2021-12-08T16:04:13.417" v="551"/>
          <ac:spMkLst>
            <pc:docMk/>
            <pc:sldMk cId="2135260515" sldId="414"/>
            <ac:spMk id="3" creationId="{241B5828-AD73-408F-B8BC-31B202F764F6}"/>
          </ac:spMkLst>
        </pc:spChg>
        <pc:picChg chg="add mod">
          <ac:chgData name="Gé Verbeek" userId="20d2065d-8055-4a68-a463-00777506795f" providerId="ADAL" clId="{1B680E8D-EE43-4891-BB43-1119BE822073}" dt="2021-12-08T16:04:18.545" v="553" actId="14100"/>
          <ac:picMkLst>
            <pc:docMk/>
            <pc:sldMk cId="2135260515" sldId="414"/>
            <ac:picMk id="4" creationId="{A13A4EAB-5FE9-4F66-8EAD-ACE5470775A0}"/>
          </ac:picMkLst>
        </pc:picChg>
        <pc:picChg chg="add mod">
          <ac:chgData name="Gé Verbeek" userId="20d2065d-8055-4a68-a463-00777506795f" providerId="ADAL" clId="{1B680E8D-EE43-4891-BB43-1119BE822073}" dt="2021-12-08T16:04:37.670" v="556" actId="1076"/>
          <ac:picMkLst>
            <pc:docMk/>
            <pc:sldMk cId="2135260515" sldId="414"/>
            <ac:picMk id="5" creationId="{B3F33682-3E5E-4467-8FCA-EAC4B344D40D}"/>
          </ac:picMkLst>
        </pc:picChg>
      </pc:sldChg>
      <pc:sldChg chg="addSp delSp modSp add">
        <pc:chgData name="Gé Verbeek" userId="20d2065d-8055-4a68-a463-00777506795f" providerId="ADAL" clId="{1B680E8D-EE43-4891-BB43-1119BE822073}" dt="2021-12-08T16:09:07.898" v="580" actId="1076"/>
        <pc:sldMkLst>
          <pc:docMk/>
          <pc:sldMk cId="4234492243" sldId="415"/>
        </pc:sldMkLst>
        <pc:spChg chg="mod">
          <ac:chgData name="Gé Verbeek" userId="20d2065d-8055-4a68-a463-00777506795f" providerId="ADAL" clId="{1B680E8D-EE43-4891-BB43-1119BE822073}" dt="2021-12-08T16:08:59.629" v="579" actId="20577"/>
          <ac:spMkLst>
            <pc:docMk/>
            <pc:sldMk cId="4234492243" sldId="415"/>
            <ac:spMk id="2" creationId="{502C06A3-2A34-4C75-956F-6D3120F39E09}"/>
          </ac:spMkLst>
        </pc:spChg>
        <pc:spChg chg="del mod">
          <ac:chgData name="Gé Verbeek" userId="20d2065d-8055-4a68-a463-00777506795f" providerId="ADAL" clId="{1B680E8D-EE43-4891-BB43-1119BE822073}" dt="2021-12-08T16:08:33.443" v="563"/>
          <ac:spMkLst>
            <pc:docMk/>
            <pc:sldMk cId="4234492243" sldId="415"/>
            <ac:spMk id="3" creationId="{C6B084FA-8496-4A09-82C4-B992C440613B}"/>
          </ac:spMkLst>
        </pc:spChg>
        <pc:picChg chg="add mod">
          <ac:chgData name="Gé Verbeek" userId="20d2065d-8055-4a68-a463-00777506795f" providerId="ADAL" clId="{1B680E8D-EE43-4891-BB43-1119BE822073}" dt="2021-12-08T16:08:51.409" v="567" actId="14100"/>
          <ac:picMkLst>
            <pc:docMk/>
            <pc:sldMk cId="4234492243" sldId="415"/>
            <ac:picMk id="4" creationId="{693BCE37-65DB-4CCF-BA01-07FF7A2133FA}"/>
          </ac:picMkLst>
        </pc:picChg>
        <pc:picChg chg="add mod">
          <ac:chgData name="Gé Verbeek" userId="20d2065d-8055-4a68-a463-00777506795f" providerId="ADAL" clId="{1B680E8D-EE43-4891-BB43-1119BE822073}" dt="2021-12-08T16:09:07.898" v="580" actId="1076"/>
          <ac:picMkLst>
            <pc:docMk/>
            <pc:sldMk cId="4234492243" sldId="415"/>
            <ac:picMk id="5" creationId="{7D6A5668-22FF-4A5F-A803-AE65BA1CDEC7}"/>
          </ac:picMkLst>
        </pc:picChg>
      </pc:sldChg>
      <pc:sldChg chg="addSp modSp add modAnim">
        <pc:chgData name="Gé Verbeek" userId="20d2065d-8055-4a68-a463-00777506795f" providerId="ADAL" clId="{1B680E8D-EE43-4891-BB43-1119BE822073}" dt="2021-12-09T14:04:46.979" v="1168"/>
        <pc:sldMkLst>
          <pc:docMk/>
          <pc:sldMk cId="2695507028" sldId="416"/>
        </pc:sldMkLst>
        <pc:spChg chg="mod">
          <ac:chgData name="Gé Verbeek" userId="20d2065d-8055-4a68-a463-00777506795f" providerId="ADAL" clId="{1B680E8D-EE43-4891-BB43-1119BE822073}" dt="2021-12-09T13:34:31.319" v="781" actId="6549"/>
          <ac:spMkLst>
            <pc:docMk/>
            <pc:sldMk cId="2695507028" sldId="416"/>
            <ac:spMk id="2" creationId="{FCE9D8F5-744F-4D3F-9A45-9574B1080CC5}"/>
          </ac:spMkLst>
        </pc:spChg>
        <pc:spChg chg="mod">
          <ac:chgData name="Gé Verbeek" userId="20d2065d-8055-4a68-a463-00777506795f" providerId="ADAL" clId="{1B680E8D-EE43-4891-BB43-1119BE822073}" dt="2021-12-09T13:35:54.360" v="793" actId="27636"/>
          <ac:spMkLst>
            <pc:docMk/>
            <pc:sldMk cId="2695507028" sldId="416"/>
            <ac:spMk id="3" creationId="{EBE0E3BC-909A-4186-A4B3-84784452E340}"/>
          </ac:spMkLst>
        </pc:spChg>
        <pc:picChg chg="add mod">
          <ac:chgData name="Gé Verbeek" userId="20d2065d-8055-4a68-a463-00777506795f" providerId="ADAL" clId="{1B680E8D-EE43-4891-BB43-1119BE822073}" dt="2021-12-09T14:03:38.416" v="1158" actId="1076"/>
          <ac:picMkLst>
            <pc:docMk/>
            <pc:sldMk cId="2695507028" sldId="416"/>
            <ac:picMk id="1026" creationId="{9A78657C-AF24-4334-A870-4AE073572474}"/>
          </ac:picMkLst>
        </pc:picChg>
      </pc:sldChg>
      <pc:sldChg chg="addSp delSp modSp add modAnim">
        <pc:chgData name="Gé Verbeek" userId="20d2065d-8055-4a68-a463-00777506795f" providerId="ADAL" clId="{1B680E8D-EE43-4891-BB43-1119BE822073}" dt="2021-12-09T14:05:29.331" v="1175"/>
        <pc:sldMkLst>
          <pc:docMk/>
          <pc:sldMk cId="1150168613" sldId="417"/>
        </pc:sldMkLst>
        <pc:spChg chg="mod">
          <ac:chgData name="Gé Verbeek" userId="20d2065d-8055-4a68-a463-00777506795f" providerId="ADAL" clId="{1B680E8D-EE43-4891-BB43-1119BE822073}" dt="2021-12-09T14:05:09.170" v="1171" actId="20577"/>
          <ac:spMkLst>
            <pc:docMk/>
            <pc:sldMk cId="1150168613" sldId="417"/>
            <ac:spMk id="2" creationId="{FCE9D8F5-744F-4D3F-9A45-9574B1080CC5}"/>
          </ac:spMkLst>
        </pc:spChg>
        <pc:spChg chg="mod">
          <ac:chgData name="Gé Verbeek" userId="20d2065d-8055-4a68-a463-00777506795f" providerId="ADAL" clId="{1B680E8D-EE43-4891-BB43-1119BE822073}" dt="2021-12-09T13:36:27.901" v="805" actId="20577"/>
          <ac:spMkLst>
            <pc:docMk/>
            <pc:sldMk cId="1150168613" sldId="417"/>
            <ac:spMk id="3" creationId="{EBE0E3BC-909A-4186-A4B3-84784452E340}"/>
          </ac:spMkLst>
        </pc:spChg>
        <pc:spChg chg="del">
          <ac:chgData name="Gé Verbeek" userId="20d2065d-8055-4a68-a463-00777506795f" providerId="ADAL" clId="{1B680E8D-EE43-4891-BB43-1119BE822073}" dt="2021-12-09T13:37:04.904" v="806"/>
          <ac:spMkLst>
            <pc:docMk/>
            <pc:sldMk cId="1150168613" sldId="417"/>
            <ac:spMk id="4" creationId="{4A40C331-D346-4760-971B-6E1F6C0031A0}"/>
          </ac:spMkLst>
        </pc:spChg>
        <pc:picChg chg="add mod">
          <ac:chgData name="Gé Verbeek" userId="20d2065d-8055-4a68-a463-00777506795f" providerId="ADAL" clId="{1B680E8D-EE43-4891-BB43-1119BE822073}" dt="2021-12-09T14:05:25.653" v="1174" actId="1076"/>
          <ac:picMkLst>
            <pc:docMk/>
            <pc:sldMk cId="1150168613" sldId="417"/>
            <ac:picMk id="2050" creationId="{77E8DBFB-B682-4FD9-B449-9E0D22A8A5A0}"/>
          </ac:picMkLst>
        </pc:picChg>
      </pc:sldChg>
      <pc:sldChg chg="addSp delSp modSp add modAnim">
        <pc:chgData name="Gé Verbeek" userId="20d2065d-8055-4a68-a463-00777506795f" providerId="ADAL" clId="{1B680E8D-EE43-4891-BB43-1119BE822073}" dt="2021-12-09T14:07:40.637" v="1198"/>
        <pc:sldMkLst>
          <pc:docMk/>
          <pc:sldMk cId="1042512805" sldId="418"/>
        </pc:sldMkLst>
        <pc:spChg chg="mod">
          <ac:chgData name="Gé Verbeek" userId="20d2065d-8055-4a68-a463-00777506795f" providerId="ADAL" clId="{1B680E8D-EE43-4891-BB43-1119BE822073}" dt="2021-12-09T13:41:31.708" v="865" actId="20577"/>
          <ac:spMkLst>
            <pc:docMk/>
            <pc:sldMk cId="1042512805" sldId="418"/>
            <ac:spMk id="2" creationId="{FB5852CE-CB02-40AB-889A-0E8D3F5866B7}"/>
          </ac:spMkLst>
        </pc:spChg>
        <pc:spChg chg="mod">
          <ac:chgData name="Gé Verbeek" userId="20d2065d-8055-4a68-a463-00777506795f" providerId="ADAL" clId="{1B680E8D-EE43-4891-BB43-1119BE822073}" dt="2021-12-09T13:42:35.170" v="878" actId="14100"/>
          <ac:spMkLst>
            <pc:docMk/>
            <pc:sldMk cId="1042512805" sldId="418"/>
            <ac:spMk id="3" creationId="{9D6A9530-BABB-485F-8538-B983224BF6C5}"/>
          </ac:spMkLst>
        </pc:spChg>
        <pc:picChg chg="add mod">
          <ac:chgData name="Gé Verbeek" userId="20d2065d-8055-4a68-a463-00777506795f" providerId="ADAL" clId="{1B680E8D-EE43-4891-BB43-1119BE822073}" dt="2021-12-09T14:07:13.813" v="1192" actId="1076"/>
          <ac:picMkLst>
            <pc:docMk/>
            <pc:sldMk cId="1042512805" sldId="418"/>
            <ac:picMk id="4" creationId="{A6A5D243-255D-4FB2-BD64-8CB811EBC0C9}"/>
          </ac:picMkLst>
        </pc:picChg>
        <pc:picChg chg="add del">
          <ac:chgData name="Gé Verbeek" userId="20d2065d-8055-4a68-a463-00777506795f" providerId="ADAL" clId="{1B680E8D-EE43-4891-BB43-1119BE822073}" dt="2021-12-09T14:07:08.585" v="1190"/>
          <ac:picMkLst>
            <pc:docMk/>
            <pc:sldMk cId="1042512805" sldId="418"/>
            <ac:picMk id="4098" creationId="{D01F957B-9D51-436C-AE96-431C5ECCE8C0}"/>
          </ac:picMkLst>
        </pc:picChg>
      </pc:sldChg>
      <pc:sldChg chg="addSp delSp modSp add ord modAnim">
        <pc:chgData name="Gé Verbeek" userId="20d2065d-8055-4a68-a463-00777506795f" providerId="ADAL" clId="{1B680E8D-EE43-4891-BB43-1119BE822073}" dt="2021-12-09T14:06:43.005" v="1188"/>
        <pc:sldMkLst>
          <pc:docMk/>
          <pc:sldMk cId="462562061" sldId="419"/>
        </pc:sldMkLst>
        <pc:spChg chg="mod">
          <ac:chgData name="Gé Verbeek" userId="20d2065d-8055-4a68-a463-00777506795f" providerId="ADAL" clId="{1B680E8D-EE43-4891-BB43-1119BE822073}" dt="2021-12-09T13:38:14.761" v="833" actId="20577"/>
          <ac:spMkLst>
            <pc:docMk/>
            <pc:sldMk cId="462562061" sldId="419"/>
            <ac:spMk id="2" creationId="{8EDBCAE2-4322-43F1-8383-1AE744E8EFE2}"/>
          </ac:spMkLst>
        </pc:spChg>
        <pc:spChg chg="mod">
          <ac:chgData name="Gé Verbeek" userId="20d2065d-8055-4a68-a463-00777506795f" providerId="ADAL" clId="{1B680E8D-EE43-4891-BB43-1119BE822073}" dt="2021-12-09T14:05:59.840" v="1178" actId="1076"/>
          <ac:spMkLst>
            <pc:docMk/>
            <pc:sldMk cId="462562061" sldId="419"/>
            <ac:spMk id="3" creationId="{3840EBC1-1DDA-4962-9A9F-7A5495ABBE70}"/>
          </ac:spMkLst>
        </pc:spChg>
        <pc:picChg chg="add mod">
          <ac:chgData name="Gé Verbeek" userId="20d2065d-8055-4a68-a463-00777506795f" providerId="ADAL" clId="{1B680E8D-EE43-4891-BB43-1119BE822073}" dt="2021-12-09T14:06:07.048" v="1181" actId="1076"/>
          <ac:picMkLst>
            <pc:docMk/>
            <pc:sldMk cId="462562061" sldId="419"/>
            <ac:picMk id="4" creationId="{9D80EEB9-9564-4F5D-89E2-C946AA2C358E}"/>
          </ac:picMkLst>
        </pc:picChg>
        <pc:picChg chg="add del mod">
          <ac:chgData name="Gé Verbeek" userId="20d2065d-8055-4a68-a463-00777506795f" providerId="ADAL" clId="{1B680E8D-EE43-4891-BB43-1119BE822073}" dt="2021-12-09T14:06:01.509" v="1179"/>
          <ac:picMkLst>
            <pc:docMk/>
            <pc:sldMk cId="462562061" sldId="419"/>
            <ac:picMk id="3074" creationId="{50109A02-2C2B-46BC-A30D-2A3953CB74DD}"/>
          </ac:picMkLst>
        </pc:picChg>
      </pc:sldChg>
      <pc:sldChg chg="addSp modSp add modAnim">
        <pc:chgData name="Gé Verbeek" userId="20d2065d-8055-4a68-a463-00777506795f" providerId="ADAL" clId="{1B680E8D-EE43-4891-BB43-1119BE822073}" dt="2021-12-09T14:08:20.225" v="1203"/>
        <pc:sldMkLst>
          <pc:docMk/>
          <pc:sldMk cId="1423924120" sldId="420"/>
        </pc:sldMkLst>
        <pc:spChg chg="mod">
          <ac:chgData name="Gé Verbeek" userId="20d2065d-8055-4a68-a463-00777506795f" providerId="ADAL" clId="{1B680E8D-EE43-4891-BB43-1119BE822073}" dt="2021-12-09T13:43:33.716" v="893" actId="20577"/>
          <ac:spMkLst>
            <pc:docMk/>
            <pc:sldMk cId="1423924120" sldId="420"/>
            <ac:spMk id="2" creationId="{070E9965-BE0A-4680-A473-AD53848ED174}"/>
          </ac:spMkLst>
        </pc:spChg>
        <pc:spChg chg="mod">
          <ac:chgData name="Gé Verbeek" userId="20d2065d-8055-4a68-a463-00777506795f" providerId="ADAL" clId="{1B680E8D-EE43-4891-BB43-1119BE822073}" dt="2021-12-09T13:45:08.270" v="903" actId="27636"/>
          <ac:spMkLst>
            <pc:docMk/>
            <pc:sldMk cId="1423924120" sldId="420"/>
            <ac:spMk id="3" creationId="{BF455872-A0A3-4281-82E9-06DA6E73772D}"/>
          </ac:spMkLst>
        </pc:spChg>
        <pc:picChg chg="add mod">
          <ac:chgData name="Gé Verbeek" userId="20d2065d-8055-4a68-a463-00777506795f" providerId="ADAL" clId="{1B680E8D-EE43-4891-BB43-1119BE822073}" dt="2021-12-09T14:08:10.003" v="1200" actId="1076"/>
          <ac:picMkLst>
            <pc:docMk/>
            <pc:sldMk cId="1423924120" sldId="420"/>
            <ac:picMk id="4" creationId="{93D6C993-C840-4053-A570-86A19134F15C}"/>
          </ac:picMkLst>
        </pc:picChg>
      </pc:sldChg>
      <pc:sldChg chg="addSp delSp modSp add modAnim">
        <pc:chgData name="Gé Verbeek" userId="20d2065d-8055-4a68-a463-00777506795f" providerId="ADAL" clId="{1B680E8D-EE43-4891-BB43-1119BE822073}" dt="2021-12-09T14:10:32.793" v="1210"/>
        <pc:sldMkLst>
          <pc:docMk/>
          <pc:sldMk cId="3276619495" sldId="421"/>
        </pc:sldMkLst>
        <pc:spChg chg="mod">
          <ac:chgData name="Gé Verbeek" userId="20d2065d-8055-4a68-a463-00777506795f" providerId="ADAL" clId="{1B680E8D-EE43-4891-BB43-1119BE822073}" dt="2021-12-09T13:45:58.509" v="921" actId="20577"/>
          <ac:spMkLst>
            <pc:docMk/>
            <pc:sldMk cId="3276619495" sldId="421"/>
            <ac:spMk id="2" creationId="{08A8A849-D7FC-418A-B289-720E9E51081A}"/>
          </ac:spMkLst>
        </pc:spChg>
        <pc:spChg chg="mod">
          <ac:chgData name="Gé Verbeek" userId="20d2065d-8055-4a68-a463-00777506795f" providerId="ADAL" clId="{1B680E8D-EE43-4891-BB43-1119BE822073}" dt="2021-12-09T13:46:40.063" v="934" actId="20577"/>
          <ac:spMkLst>
            <pc:docMk/>
            <pc:sldMk cId="3276619495" sldId="421"/>
            <ac:spMk id="3" creationId="{2750EE8A-3045-4754-9FD4-C5F8EFC5C568}"/>
          </ac:spMkLst>
        </pc:spChg>
        <pc:spChg chg="del">
          <ac:chgData name="Gé Verbeek" userId="20d2065d-8055-4a68-a463-00777506795f" providerId="ADAL" clId="{1B680E8D-EE43-4891-BB43-1119BE822073}" dt="2021-12-09T13:46:47.428" v="935"/>
          <ac:spMkLst>
            <pc:docMk/>
            <pc:sldMk cId="3276619495" sldId="421"/>
            <ac:spMk id="4" creationId="{D464698B-31FB-471A-A5FD-32A78C0256CB}"/>
          </ac:spMkLst>
        </pc:spChg>
        <pc:picChg chg="add mod">
          <ac:chgData name="Gé Verbeek" userId="20d2065d-8055-4a68-a463-00777506795f" providerId="ADAL" clId="{1B680E8D-EE43-4891-BB43-1119BE822073}" dt="2021-12-09T14:10:20.348" v="1207" actId="1076"/>
          <ac:picMkLst>
            <pc:docMk/>
            <pc:sldMk cId="3276619495" sldId="421"/>
            <ac:picMk id="5122" creationId="{FB04066E-1699-43D0-AFEB-78686286F43A}"/>
          </ac:picMkLst>
        </pc:picChg>
      </pc:sldChg>
      <pc:sldChg chg="addSp modSp add modAnim">
        <pc:chgData name="Gé Verbeek" userId="20d2065d-8055-4a68-a463-00777506795f" providerId="ADAL" clId="{1B680E8D-EE43-4891-BB43-1119BE822073}" dt="2021-12-09T14:12:01.656" v="1219"/>
        <pc:sldMkLst>
          <pc:docMk/>
          <pc:sldMk cId="235311055" sldId="422"/>
        </pc:sldMkLst>
        <pc:spChg chg="mod">
          <ac:chgData name="Gé Verbeek" userId="20d2065d-8055-4a68-a463-00777506795f" providerId="ADAL" clId="{1B680E8D-EE43-4891-BB43-1119BE822073}" dt="2021-12-09T13:47:33.181" v="945" actId="20577"/>
          <ac:spMkLst>
            <pc:docMk/>
            <pc:sldMk cId="235311055" sldId="422"/>
            <ac:spMk id="2" creationId="{2A9C4F8D-B5CF-4E9F-8E37-33A2893160E5}"/>
          </ac:spMkLst>
        </pc:spChg>
        <pc:spChg chg="mod">
          <ac:chgData name="Gé Verbeek" userId="20d2065d-8055-4a68-a463-00777506795f" providerId="ADAL" clId="{1B680E8D-EE43-4891-BB43-1119BE822073}" dt="2021-12-09T13:48:11.950" v="956" actId="27636"/>
          <ac:spMkLst>
            <pc:docMk/>
            <pc:sldMk cId="235311055" sldId="422"/>
            <ac:spMk id="3" creationId="{2CB6AB00-F84D-405D-A542-4A57931570A2}"/>
          </ac:spMkLst>
        </pc:spChg>
        <pc:picChg chg="add mod">
          <ac:chgData name="Gé Verbeek" userId="20d2065d-8055-4a68-a463-00777506795f" providerId="ADAL" clId="{1B680E8D-EE43-4891-BB43-1119BE822073}" dt="2021-12-09T14:11:40.070" v="1212" actId="1076"/>
          <ac:picMkLst>
            <pc:docMk/>
            <pc:sldMk cId="235311055" sldId="422"/>
            <ac:picMk id="4" creationId="{BB8B8206-E135-4FCC-8BE6-A3E7C43E649B}"/>
          </ac:picMkLst>
        </pc:picChg>
        <pc:picChg chg="add mod">
          <ac:chgData name="Gé Verbeek" userId="20d2065d-8055-4a68-a463-00777506795f" providerId="ADAL" clId="{1B680E8D-EE43-4891-BB43-1119BE822073}" dt="2021-12-09T14:11:50.041" v="1216" actId="1076"/>
          <ac:picMkLst>
            <pc:docMk/>
            <pc:sldMk cId="235311055" sldId="422"/>
            <ac:picMk id="5" creationId="{FA459652-7FEF-4A54-A90E-974C98B0AB39}"/>
          </ac:picMkLst>
        </pc:picChg>
      </pc:sldChg>
      <pc:sldChg chg="modSp add">
        <pc:chgData name="Gé Verbeek" userId="20d2065d-8055-4a68-a463-00777506795f" providerId="ADAL" clId="{1B680E8D-EE43-4891-BB43-1119BE822073}" dt="2021-12-09T13:51:38.915" v="1155" actId="20577"/>
        <pc:sldMkLst>
          <pc:docMk/>
          <pc:sldMk cId="1474945500" sldId="423"/>
        </pc:sldMkLst>
        <pc:spChg chg="mod">
          <ac:chgData name="Gé Verbeek" userId="20d2065d-8055-4a68-a463-00777506795f" providerId="ADAL" clId="{1B680E8D-EE43-4891-BB43-1119BE822073}" dt="2021-12-09T13:49:09.287" v="985" actId="20577"/>
          <ac:spMkLst>
            <pc:docMk/>
            <pc:sldMk cId="1474945500" sldId="423"/>
            <ac:spMk id="2" creationId="{0688A992-F4CE-4540-B119-982F014D1943}"/>
          </ac:spMkLst>
        </pc:spChg>
        <pc:spChg chg="mod">
          <ac:chgData name="Gé Verbeek" userId="20d2065d-8055-4a68-a463-00777506795f" providerId="ADAL" clId="{1B680E8D-EE43-4891-BB43-1119BE822073}" dt="2021-12-09T13:51:38.915" v="1155" actId="20577"/>
          <ac:spMkLst>
            <pc:docMk/>
            <pc:sldMk cId="1474945500" sldId="423"/>
            <ac:spMk id="3" creationId="{4E95447D-A4C6-42A3-AE75-9C5B317715D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9-12-2021</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F02E0-DB6B-495D-8684-7297BB1858EF}" type="datetimeFigureOut">
              <a:rPr lang="nl-NL" smtClean="0"/>
              <a:t>9-12-2021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2AE81-861B-4764-8A92-10FE93FC7A5B}" type="slidenum">
              <a:rPr lang="nl-NL" smtClean="0"/>
              <a:t>‹nr.›</a:t>
            </a:fld>
            <a:endParaRPr lang="nl-NL"/>
          </a:p>
        </p:txBody>
      </p:sp>
    </p:spTree>
    <p:extLst>
      <p:ext uri="{BB962C8B-B14F-4D97-AF65-F5344CB8AC3E}">
        <p14:creationId xmlns:p14="http://schemas.microsoft.com/office/powerpoint/2010/main" val="192770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a:t>
            </a:fld>
            <a:endParaRPr lang="nl-NL" altLang="nl-NL"/>
          </a:p>
        </p:txBody>
      </p:sp>
    </p:spTree>
    <p:extLst>
      <p:ext uri="{BB962C8B-B14F-4D97-AF65-F5344CB8AC3E}">
        <p14:creationId xmlns:p14="http://schemas.microsoft.com/office/powerpoint/2010/main" val="1052902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24</a:t>
            </a:fld>
            <a:endParaRPr lang="nl-NL" altLang="nl-NL"/>
          </a:p>
        </p:txBody>
      </p:sp>
    </p:spTree>
    <p:extLst>
      <p:ext uri="{BB962C8B-B14F-4D97-AF65-F5344CB8AC3E}">
        <p14:creationId xmlns:p14="http://schemas.microsoft.com/office/powerpoint/2010/main" val="2589454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25</a:t>
            </a:fld>
            <a:endParaRPr lang="nl-NL" altLang="nl-NL"/>
          </a:p>
        </p:txBody>
      </p:sp>
    </p:spTree>
    <p:extLst>
      <p:ext uri="{BB962C8B-B14F-4D97-AF65-F5344CB8AC3E}">
        <p14:creationId xmlns:p14="http://schemas.microsoft.com/office/powerpoint/2010/main" val="3549850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26</a:t>
            </a:fld>
            <a:endParaRPr lang="nl-NL" altLang="nl-NL"/>
          </a:p>
        </p:txBody>
      </p:sp>
    </p:spTree>
    <p:extLst>
      <p:ext uri="{BB962C8B-B14F-4D97-AF65-F5344CB8AC3E}">
        <p14:creationId xmlns:p14="http://schemas.microsoft.com/office/powerpoint/2010/main" val="3473462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27</a:t>
            </a:fld>
            <a:endParaRPr lang="nl-NL" altLang="nl-NL"/>
          </a:p>
        </p:txBody>
      </p:sp>
    </p:spTree>
    <p:extLst>
      <p:ext uri="{BB962C8B-B14F-4D97-AF65-F5344CB8AC3E}">
        <p14:creationId xmlns:p14="http://schemas.microsoft.com/office/powerpoint/2010/main" val="3465409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28</a:t>
            </a:fld>
            <a:endParaRPr lang="nl-NL" altLang="nl-NL"/>
          </a:p>
        </p:txBody>
      </p:sp>
    </p:spTree>
    <p:extLst>
      <p:ext uri="{BB962C8B-B14F-4D97-AF65-F5344CB8AC3E}">
        <p14:creationId xmlns:p14="http://schemas.microsoft.com/office/powerpoint/2010/main" val="2236743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29</a:t>
            </a:fld>
            <a:endParaRPr lang="nl-NL" altLang="nl-NL"/>
          </a:p>
        </p:txBody>
      </p:sp>
    </p:spTree>
    <p:extLst>
      <p:ext uri="{BB962C8B-B14F-4D97-AF65-F5344CB8AC3E}">
        <p14:creationId xmlns:p14="http://schemas.microsoft.com/office/powerpoint/2010/main" val="2397167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32</a:t>
            </a:fld>
            <a:endParaRPr lang="nl-NL" altLang="nl-NL"/>
          </a:p>
        </p:txBody>
      </p:sp>
    </p:spTree>
    <p:extLst>
      <p:ext uri="{BB962C8B-B14F-4D97-AF65-F5344CB8AC3E}">
        <p14:creationId xmlns:p14="http://schemas.microsoft.com/office/powerpoint/2010/main" val="4244047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41</a:t>
            </a:fld>
            <a:endParaRPr lang="nl-NL" altLang="nl-NL"/>
          </a:p>
        </p:txBody>
      </p:sp>
    </p:spTree>
    <p:extLst>
      <p:ext uri="{BB962C8B-B14F-4D97-AF65-F5344CB8AC3E}">
        <p14:creationId xmlns:p14="http://schemas.microsoft.com/office/powerpoint/2010/main" val="2017825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42</a:t>
            </a:fld>
            <a:endParaRPr lang="nl-NL" altLang="nl-NL"/>
          </a:p>
        </p:txBody>
      </p:sp>
    </p:spTree>
    <p:extLst>
      <p:ext uri="{BB962C8B-B14F-4D97-AF65-F5344CB8AC3E}">
        <p14:creationId xmlns:p14="http://schemas.microsoft.com/office/powerpoint/2010/main" val="416173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a:t>
            </a:fld>
            <a:endParaRPr lang="nl-NL" altLang="nl-NL"/>
          </a:p>
        </p:txBody>
      </p:sp>
    </p:spTree>
    <p:extLst>
      <p:ext uri="{BB962C8B-B14F-4D97-AF65-F5344CB8AC3E}">
        <p14:creationId xmlns:p14="http://schemas.microsoft.com/office/powerpoint/2010/main" val="1128642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5</a:t>
            </a:fld>
            <a:endParaRPr lang="nl-NL" altLang="nl-NL"/>
          </a:p>
        </p:txBody>
      </p:sp>
    </p:spTree>
    <p:extLst>
      <p:ext uri="{BB962C8B-B14F-4D97-AF65-F5344CB8AC3E}">
        <p14:creationId xmlns:p14="http://schemas.microsoft.com/office/powerpoint/2010/main" val="2840973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a:t>
            </a:fld>
            <a:endParaRPr lang="nl-NL" altLang="nl-NL"/>
          </a:p>
        </p:txBody>
      </p:sp>
    </p:spTree>
    <p:extLst>
      <p:ext uri="{BB962C8B-B14F-4D97-AF65-F5344CB8AC3E}">
        <p14:creationId xmlns:p14="http://schemas.microsoft.com/office/powerpoint/2010/main" val="263447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7</a:t>
            </a:fld>
            <a:endParaRPr lang="nl-NL" altLang="nl-NL"/>
          </a:p>
        </p:txBody>
      </p:sp>
    </p:spTree>
    <p:extLst>
      <p:ext uri="{BB962C8B-B14F-4D97-AF65-F5344CB8AC3E}">
        <p14:creationId xmlns:p14="http://schemas.microsoft.com/office/powerpoint/2010/main" val="2818293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8</a:t>
            </a:fld>
            <a:endParaRPr lang="nl-NL" altLang="nl-NL"/>
          </a:p>
        </p:txBody>
      </p:sp>
    </p:spTree>
    <p:extLst>
      <p:ext uri="{BB962C8B-B14F-4D97-AF65-F5344CB8AC3E}">
        <p14:creationId xmlns:p14="http://schemas.microsoft.com/office/powerpoint/2010/main" val="858599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18</a:t>
            </a:fld>
            <a:endParaRPr lang="nl-NL" altLang="nl-NL"/>
          </a:p>
        </p:txBody>
      </p:sp>
    </p:spTree>
    <p:extLst>
      <p:ext uri="{BB962C8B-B14F-4D97-AF65-F5344CB8AC3E}">
        <p14:creationId xmlns:p14="http://schemas.microsoft.com/office/powerpoint/2010/main" val="574830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22</a:t>
            </a:fld>
            <a:endParaRPr lang="nl-NL" altLang="nl-NL"/>
          </a:p>
        </p:txBody>
      </p:sp>
    </p:spTree>
    <p:extLst>
      <p:ext uri="{BB962C8B-B14F-4D97-AF65-F5344CB8AC3E}">
        <p14:creationId xmlns:p14="http://schemas.microsoft.com/office/powerpoint/2010/main" val="3334029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23</a:t>
            </a:fld>
            <a:endParaRPr lang="nl-NL" altLang="nl-NL"/>
          </a:p>
        </p:txBody>
      </p:sp>
    </p:spTree>
    <p:extLst>
      <p:ext uri="{BB962C8B-B14F-4D97-AF65-F5344CB8AC3E}">
        <p14:creationId xmlns:p14="http://schemas.microsoft.com/office/powerpoint/2010/main" val="1372972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video" Target="https://www.youtube.com/embed/a-loxGX2f-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3B0EA0-27D3-4B53-99CE-4463DAE5119C}"/>
              </a:ext>
            </a:extLst>
          </p:cNvPr>
          <p:cNvSpPr>
            <a:spLocks noGrp="1"/>
          </p:cNvSpPr>
          <p:nvPr>
            <p:ph type="title"/>
          </p:nvPr>
        </p:nvSpPr>
        <p:spPr/>
        <p:txBody>
          <a:bodyPr/>
          <a:lstStyle/>
          <a:p>
            <a:r>
              <a:rPr lang="nl-NL" dirty="0"/>
              <a:t>Spleetdop</a:t>
            </a:r>
          </a:p>
        </p:txBody>
      </p:sp>
      <p:sp>
        <p:nvSpPr>
          <p:cNvPr id="3" name="Tijdelijke aanduiding voor inhoud 2">
            <a:extLst>
              <a:ext uri="{FF2B5EF4-FFF2-40B4-BE49-F238E27FC236}">
                <a16:creationId xmlns:a16="http://schemas.microsoft.com/office/drawing/2014/main" id="{513778BF-8C1E-46A6-95F2-6B64028EB85A}"/>
              </a:ext>
            </a:extLst>
          </p:cNvPr>
          <p:cNvSpPr>
            <a:spLocks noGrp="1"/>
          </p:cNvSpPr>
          <p:nvPr>
            <p:ph idx="1"/>
          </p:nvPr>
        </p:nvSpPr>
        <p:spPr>
          <a:xfrm>
            <a:off x="756000" y="1807131"/>
            <a:ext cx="7740000" cy="4351338"/>
          </a:xfrm>
        </p:spPr>
        <p:txBody>
          <a:bodyPr>
            <a:normAutofit fontScale="92500" lnSpcReduction="20000"/>
          </a:bodyPr>
          <a:lstStyle/>
          <a:p>
            <a:pPr indent="0">
              <a:buNone/>
            </a:pPr>
            <a:r>
              <a:rPr lang="nl-NL" dirty="0"/>
              <a:t>Spleetdoppen geven een ellipsvormig spuitbeeld en worden gebruikt bij een lagere spuitdruk. Deze spuitdoppen zijn voor vrijwel iedere toepassing geschikt.</a:t>
            </a:r>
          </a:p>
          <a:p>
            <a:pPr indent="0">
              <a:buNone/>
            </a:pPr>
            <a:endParaRPr lang="nl-NL" dirty="0"/>
          </a:p>
          <a:p>
            <a:pPr indent="0">
              <a:buNone/>
            </a:pPr>
            <a:r>
              <a:rPr lang="nl-NL" dirty="0"/>
              <a:t>Er bestaan verschillende soorten spleetdoppen:</a:t>
            </a:r>
          </a:p>
          <a:p>
            <a:pPr indent="0">
              <a:buNone/>
            </a:pPr>
            <a:br>
              <a:rPr lang="nl-NL" dirty="0"/>
            </a:br>
            <a:r>
              <a:rPr lang="nl-NL" b="1" u="sng" dirty="0"/>
              <a:t>Standaard spleetdop</a:t>
            </a:r>
            <a:r>
              <a:rPr lang="nl-NL" dirty="0"/>
              <a:t>: </a:t>
            </a:r>
            <a:br>
              <a:rPr lang="nl-NL" dirty="0"/>
            </a:br>
            <a:r>
              <a:rPr lang="nl-NL" dirty="0"/>
              <a:t>Dit is de meest gebruikte spuitdop. De standaard spleetdop heeft een vrij kleine druppel en zorgt voor een uniforme verdeling van het spuitmiddel in het gewas.</a:t>
            </a:r>
          </a:p>
          <a:p>
            <a:pPr indent="0">
              <a:buNone/>
            </a:pPr>
            <a:endParaRPr lang="nl-NL" dirty="0"/>
          </a:p>
          <a:p>
            <a:pPr indent="0">
              <a:buNone/>
            </a:pPr>
            <a:r>
              <a:rPr lang="nl-NL" b="1" u="sng" dirty="0" err="1"/>
              <a:t>Venturidop</a:t>
            </a:r>
            <a:r>
              <a:rPr lang="nl-NL" dirty="0"/>
              <a:t>: </a:t>
            </a:r>
            <a:br>
              <a:rPr lang="nl-NL" dirty="0"/>
            </a:br>
            <a:r>
              <a:rPr lang="nl-NL" dirty="0"/>
              <a:t>Ook de </a:t>
            </a:r>
            <a:r>
              <a:rPr lang="nl-NL" dirty="0" err="1"/>
              <a:t>venturidop</a:t>
            </a:r>
            <a:r>
              <a:rPr lang="nl-NL" dirty="0"/>
              <a:t> produceert grotere druppels, maar deze zijn gevuld met lucht. Wanneer deze druppels op het gewas terechtkomen, spatten ze uit elkaar in meerdere kleinere druppels. Dit zorgt voor een betere bedekking van het gewas.</a:t>
            </a:r>
          </a:p>
          <a:p>
            <a:endParaRPr lang="nl-NL" dirty="0"/>
          </a:p>
        </p:txBody>
      </p:sp>
      <p:pic>
        <p:nvPicPr>
          <p:cNvPr id="3074" name="Picture 2" descr="https://royalbrinkman.nl/content/files/images/foto's/Spleetdop%20spuitbeeld.png">
            <a:extLst>
              <a:ext uri="{FF2B5EF4-FFF2-40B4-BE49-F238E27FC236}">
                <a16:creationId xmlns:a16="http://schemas.microsoft.com/office/drawing/2014/main" id="{3A362A78-951E-4383-BBD0-9CD13B621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6292" y="4463929"/>
            <a:ext cx="1914525"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14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2E0FD7-9687-41E7-B27C-3ADD7D55983F}"/>
              </a:ext>
            </a:extLst>
          </p:cNvPr>
          <p:cNvSpPr>
            <a:spLocks noGrp="1"/>
          </p:cNvSpPr>
          <p:nvPr>
            <p:ph type="title"/>
          </p:nvPr>
        </p:nvSpPr>
        <p:spPr/>
        <p:txBody>
          <a:bodyPr>
            <a:normAutofit fontScale="90000"/>
          </a:bodyPr>
          <a:lstStyle/>
          <a:p>
            <a:r>
              <a:rPr lang="nl-NL" dirty="0"/>
              <a:t>Werveldoppen</a:t>
            </a:r>
            <a:br>
              <a:rPr lang="nl-NL" dirty="0"/>
            </a:br>
            <a:endParaRPr lang="nl-NL" dirty="0"/>
          </a:p>
        </p:txBody>
      </p:sp>
      <p:sp>
        <p:nvSpPr>
          <p:cNvPr id="3" name="Tijdelijke aanduiding voor inhoud 2">
            <a:extLst>
              <a:ext uri="{FF2B5EF4-FFF2-40B4-BE49-F238E27FC236}">
                <a16:creationId xmlns:a16="http://schemas.microsoft.com/office/drawing/2014/main" id="{5376DA5A-208C-4AE1-BB6C-3D0B02B85A93}"/>
              </a:ext>
            </a:extLst>
          </p:cNvPr>
          <p:cNvSpPr>
            <a:spLocks noGrp="1"/>
          </p:cNvSpPr>
          <p:nvPr>
            <p:ph idx="1"/>
          </p:nvPr>
        </p:nvSpPr>
        <p:spPr>
          <a:xfrm>
            <a:off x="838662" y="1815923"/>
            <a:ext cx="8577900" cy="4351338"/>
          </a:xfrm>
        </p:spPr>
        <p:txBody>
          <a:bodyPr>
            <a:normAutofit lnSpcReduction="10000"/>
          </a:bodyPr>
          <a:lstStyle/>
          <a:p>
            <a:pPr indent="0">
              <a:buNone/>
            </a:pPr>
            <a:r>
              <a:rPr lang="nl-NL" dirty="0"/>
              <a:t>Werveldoppen geven een kegelvormig spuitbeeld en worden gebruikt bij een hogere spuitdruk. Deze spuitdoppen produceren fijne druppels, maar zijn door hun spuitbeeld minder geschikt om op een spuitboom te monteren.</a:t>
            </a:r>
          </a:p>
          <a:p>
            <a:pPr indent="0">
              <a:buNone/>
            </a:pPr>
            <a:r>
              <a:rPr lang="nl-NL" dirty="0"/>
              <a:t> </a:t>
            </a:r>
            <a:br>
              <a:rPr lang="nl-NL" dirty="0"/>
            </a:br>
            <a:r>
              <a:rPr lang="nl-NL" dirty="0"/>
              <a:t>Er bestaan verschillende soorten werveldoppen:</a:t>
            </a:r>
          </a:p>
          <a:p>
            <a:pPr indent="0">
              <a:buNone/>
            </a:pPr>
            <a:br>
              <a:rPr lang="nl-NL" dirty="0"/>
            </a:br>
            <a:r>
              <a:rPr lang="nl-NL" b="1" u="sng" dirty="0"/>
              <a:t>Werveldop met holle kegel</a:t>
            </a:r>
            <a:r>
              <a:rPr lang="nl-NL" dirty="0"/>
              <a:t>: </a:t>
            </a:r>
            <a:br>
              <a:rPr lang="nl-NL" dirty="0"/>
            </a:br>
            <a:r>
              <a:rPr lang="nl-NL" dirty="0"/>
              <a:t>Deze spuitdop produceert kleinere druppels in een cirkelvorm aan de rand van het kegelpatroon.</a:t>
            </a:r>
          </a:p>
          <a:p>
            <a:pPr indent="0">
              <a:buNone/>
            </a:pPr>
            <a:endParaRPr lang="nl-NL" dirty="0"/>
          </a:p>
          <a:p>
            <a:pPr indent="0">
              <a:buNone/>
            </a:pPr>
            <a:r>
              <a:rPr lang="nl-NL" b="1" u="sng" dirty="0"/>
              <a:t>Werveldop met volle kegel</a:t>
            </a:r>
            <a:r>
              <a:rPr lang="nl-NL" dirty="0"/>
              <a:t>: </a:t>
            </a:r>
            <a:br>
              <a:rPr lang="nl-NL" dirty="0"/>
            </a:br>
            <a:r>
              <a:rPr lang="nl-NL" dirty="0"/>
              <a:t>Deze spuitdop produceert grotere druppels in een cirkelvorm</a:t>
            </a:r>
          </a:p>
          <a:p>
            <a:endParaRPr lang="nl-NL" dirty="0"/>
          </a:p>
        </p:txBody>
      </p:sp>
      <p:pic>
        <p:nvPicPr>
          <p:cNvPr id="4098" name="Picture 2" descr="https://royalbrinkman.nl/content/files/images/foto's/Werveldop%20volle%20kegel%20spuitbeeld2.png">
            <a:extLst>
              <a:ext uri="{FF2B5EF4-FFF2-40B4-BE49-F238E27FC236}">
                <a16:creationId xmlns:a16="http://schemas.microsoft.com/office/drawing/2014/main" id="{3ED954BE-20C9-4B92-AA48-330E1D7ED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9518" y="4988537"/>
            <a:ext cx="800100" cy="16287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royalbrinkman.nl/content/files/images/foto's/Werveldop%20holle%20kegel%20spuitbeeld.png">
            <a:extLst>
              <a:ext uri="{FF2B5EF4-FFF2-40B4-BE49-F238E27FC236}">
                <a16:creationId xmlns:a16="http://schemas.microsoft.com/office/drawing/2014/main" id="{2CA76E90-79C3-43B8-AFD6-A969C5A5F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1950" y="3898290"/>
            <a:ext cx="800100"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23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100"/>
                                        </p:tgtEl>
                                        <p:attrNameLst>
                                          <p:attrName>style.visibility</p:attrName>
                                        </p:attrNameLst>
                                      </p:cBhvr>
                                      <p:to>
                                        <p:strVal val="visible"/>
                                      </p:to>
                                    </p:set>
                                    <p:animEffect transition="in" filter="fade">
                                      <p:cBhvr>
                                        <p:cTn id="26" dur="1000"/>
                                        <p:tgtEl>
                                          <p:spTgt spid="4100"/>
                                        </p:tgtEl>
                                      </p:cBhvr>
                                    </p:animEffect>
                                    <p:anim calcmode="lin" valueType="num">
                                      <p:cBhvr>
                                        <p:cTn id="27" dur="1000" fill="hold"/>
                                        <p:tgtEl>
                                          <p:spTgt spid="4100"/>
                                        </p:tgtEl>
                                        <p:attrNameLst>
                                          <p:attrName>ppt_x</p:attrName>
                                        </p:attrNameLst>
                                      </p:cBhvr>
                                      <p:tavLst>
                                        <p:tav tm="0">
                                          <p:val>
                                            <p:strVal val="#ppt_x"/>
                                          </p:val>
                                        </p:tav>
                                        <p:tav tm="100000">
                                          <p:val>
                                            <p:strVal val="#ppt_x"/>
                                          </p:val>
                                        </p:tav>
                                      </p:tavLst>
                                    </p:anim>
                                    <p:anim calcmode="lin" valueType="num">
                                      <p:cBhvr>
                                        <p:cTn id="28"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098"/>
                                        </p:tgtEl>
                                        <p:attrNameLst>
                                          <p:attrName>style.visibility</p:attrName>
                                        </p:attrNameLst>
                                      </p:cBhvr>
                                      <p:to>
                                        <p:strVal val="visible"/>
                                      </p:to>
                                    </p:set>
                                    <p:animEffect transition="in" filter="fade">
                                      <p:cBhvr>
                                        <p:cTn id="38" dur="1000"/>
                                        <p:tgtEl>
                                          <p:spTgt spid="4098"/>
                                        </p:tgtEl>
                                      </p:cBhvr>
                                    </p:animEffect>
                                    <p:anim calcmode="lin" valueType="num">
                                      <p:cBhvr>
                                        <p:cTn id="39" dur="1000" fill="hold"/>
                                        <p:tgtEl>
                                          <p:spTgt spid="4098"/>
                                        </p:tgtEl>
                                        <p:attrNameLst>
                                          <p:attrName>ppt_x</p:attrName>
                                        </p:attrNameLst>
                                      </p:cBhvr>
                                      <p:tavLst>
                                        <p:tav tm="0">
                                          <p:val>
                                            <p:strVal val="#ppt_x"/>
                                          </p:val>
                                        </p:tav>
                                        <p:tav tm="100000">
                                          <p:val>
                                            <p:strVal val="#ppt_x"/>
                                          </p:val>
                                        </p:tav>
                                      </p:tavLst>
                                    </p:anim>
                                    <p:anim calcmode="lin" valueType="num">
                                      <p:cBhvr>
                                        <p:cTn id="40"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C1EB19-EF49-48BA-A860-4B3DFE1F93AD}"/>
              </a:ext>
            </a:extLst>
          </p:cNvPr>
          <p:cNvSpPr>
            <a:spLocks noGrp="1"/>
          </p:cNvSpPr>
          <p:nvPr>
            <p:ph type="title"/>
          </p:nvPr>
        </p:nvSpPr>
        <p:spPr/>
        <p:txBody>
          <a:bodyPr/>
          <a:lstStyle/>
          <a:p>
            <a:r>
              <a:rPr lang="nl-NL" dirty="0"/>
              <a:t>Ketsdoppen</a:t>
            </a:r>
          </a:p>
        </p:txBody>
      </p:sp>
      <p:sp>
        <p:nvSpPr>
          <p:cNvPr id="3" name="Tijdelijke aanduiding voor inhoud 2">
            <a:extLst>
              <a:ext uri="{FF2B5EF4-FFF2-40B4-BE49-F238E27FC236}">
                <a16:creationId xmlns:a16="http://schemas.microsoft.com/office/drawing/2014/main" id="{3827B351-3C73-4704-AD51-B85DF6F1C18A}"/>
              </a:ext>
            </a:extLst>
          </p:cNvPr>
          <p:cNvSpPr>
            <a:spLocks noGrp="1"/>
          </p:cNvSpPr>
          <p:nvPr>
            <p:ph idx="1"/>
          </p:nvPr>
        </p:nvSpPr>
        <p:spPr>
          <a:xfrm>
            <a:off x="838662" y="1736792"/>
            <a:ext cx="7740000" cy="4351338"/>
          </a:xfrm>
        </p:spPr>
        <p:txBody>
          <a:bodyPr/>
          <a:lstStyle/>
          <a:p>
            <a:pPr indent="0">
              <a:buNone/>
            </a:pPr>
            <a:r>
              <a:rPr lang="nl-NL" dirty="0"/>
              <a:t>Ketsdoppen geven een ellipsvorming spuitbeeld en worden gebruikt bij een lage spuitdruk. </a:t>
            </a:r>
          </a:p>
          <a:p>
            <a:pPr indent="0">
              <a:buNone/>
            </a:pPr>
            <a:endParaRPr lang="nl-NL" dirty="0"/>
          </a:p>
          <a:p>
            <a:pPr indent="0">
              <a:buNone/>
            </a:pPr>
            <a:r>
              <a:rPr lang="nl-NL" dirty="0"/>
              <a:t>Ze beschikken over een grote spuithoek (tot 160°) en zijn met name geschikt om grote spuitvolumes toe te dienen, zoals bij herbiciden. </a:t>
            </a:r>
          </a:p>
          <a:p>
            <a:pPr indent="0">
              <a:buNone/>
            </a:pPr>
            <a:endParaRPr lang="nl-NL" dirty="0"/>
          </a:p>
          <a:p>
            <a:pPr indent="0">
              <a:buNone/>
            </a:pPr>
            <a:r>
              <a:rPr lang="nl-NL" dirty="0"/>
              <a:t>De nevel van </a:t>
            </a:r>
            <a:r>
              <a:rPr lang="nl-NL" dirty="0" err="1"/>
              <a:t>ketsdoppen</a:t>
            </a:r>
            <a:r>
              <a:rPr lang="nl-NL" dirty="0"/>
              <a:t> bevat zowel grote als kleine druppels.</a:t>
            </a:r>
            <a:br>
              <a:rPr lang="nl-NL" dirty="0"/>
            </a:br>
            <a:endParaRPr lang="nl-NL" dirty="0"/>
          </a:p>
        </p:txBody>
      </p:sp>
      <p:pic>
        <p:nvPicPr>
          <p:cNvPr id="5122" name="Picture 2" descr="https://royalbrinkman.nl/content/files/images/foto's/Ketsdop%20spuitbeeld.png">
            <a:extLst>
              <a:ext uri="{FF2B5EF4-FFF2-40B4-BE49-F238E27FC236}">
                <a16:creationId xmlns:a16="http://schemas.microsoft.com/office/drawing/2014/main" id="{DF23A4E7-4957-4A1F-81F4-EB7E3545B3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3088" y="4203456"/>
            <a:ext cx="200025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35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2"/>
                                        </p:tgtEl>
                                        <p:attrNameLst>
                                          <p:attrName>style.visibility</p:attrName>
                                        </p:attrNameLst>
                                      </p:cBhvr>
                                      <p:to>
                                        <p:strVal val="visible"/>
                                      </p:to>
                                    </p:set>
                                    <p:animEffect transition="in" filter="fade">
                                      <p:cBhvr>
                                        <p:cTn id="28" dur="1000"/>
                                        <p:tgtEl>
                                          <p:spTgt spid="5122"/>
                                        </p:tgtEl>
                                      </p:cBhvr>
                                    </p:animEffect>
                                    <p:anim calcmode="lin" valueType="num">
                                      <p:cBhvr>
                                        <p:cTn id="29" dur="1000" fill="hold"/>
                                        <p:tgtEl>
                                          <p:spTgt spid="5122"/>
                                        </p:tgtEl>
                                        <p:attrNameLst>
                                          <p:attrName>ppt_x</p:attrName>
                                        </p:attrNameLst>
                                      </p:cBhvr>
                                      <p:tavLst>
                                        <p:tav tm="0">
                                          <p:val>
                                            <p:strVal val="#ppt_x"/>
                                          </p:val>
                                        </p:tav>
                                        <p:tav tm="100000">
                                          <p:val>
                                            <p:strVal val="#ppt_x"/>
                                          </p:val>
                                        </p:tav>
                                      </p:tavLst>
                                    </p:anim>
                                    <p:anim calcmode="lin" valueType="num">
                                      <p:cBhvr>
                                        <p:cTn id="30"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AFF39E-E1A6-4DEB-98E6-331CBB40AA9E}"/>
              </a:ext>
            </a:extLst>
          </p:cNvPr>
          <p:cNvSpPr>
            <a:spLocks noGrp="1"/>
          </p:cNvSpPr>
          <p:nvPr>
            <p:ph type="title"/>
          </p:nvPr>
        </p:nvSpPr>
        <p:spPr/>
        <p:txBody>
          <a:bodyPr/>
          <a:lstStyle/>
          <a:p>
            <a:r>
              <a:rPr lang="nl-NL" dirty="0"/>
              <a:t>Spuitdoppen</a:t>
            </a:r>
          </a:p>
        </p:txBody>
      </p:sp>
      <p:pic>
        <p:nvPicPr>
          <p:cNvPr id="4" name="Tijdelijke aanduiding voor inhoud 3">
            <a:extLst>
              <a:ext uri="{FF2B5EF4-FFF2-40B4-BE49-F238E27FC236}">
                <a16:creationId xmlns:a16="http://schemas.microsoft.com/office/drawing/2014/main" id="{E7D81113-9263-418A-A0DF-8E3C8D661C1C}"/>
              </a:ext>
            </a:extLst>
          </p:cNvPr>
          <p:cNvPicPr>
            <a:picLocks noGrp="1" noChangeAspect="1"/>
          </p:cNvPicPr>
          <p:nvPr>
            <p:ph idx="1"/>
          </p:nvPr>
        </p:nvPicPr>
        <p:blipFill>
          <a:blip r:embed="rId2"/>
          <a:stretch>
            <a:fillRect/>
          </a:stretch>
        </p:blipFill>
        <p:spPr>
          <a:xfrm>
            <a:off x="646943" y="1879911"/>
            <a:ext cx="4987065" cy="2058945"/>
          </a:xfrm>
          <a:prstGeom prst="rect">
            <a:avLst/>
          </a:prstGeom>
        </p:spPr>
      </p:pic>
      <p:pic>
        <p:nvPicPr>
          <p:cNvPr id="5" name="Afbeelding 4">
            <a:extLst>
              <a:ext uri="{FF2B5EF4-FFF2-40B4-BE49-F238E27FC236}">
                <a16:creationId xmlns:a16="http://schemas.microsoft.com/office/drawing/2014/main" id="{BE36032F-EAC7-4370-ADF8-8F382B842B79}"/>
              </a:ext>
            </a:extLst>
          </p:cNvPr>
          <p:cNvPicPr>
            <a:picLocks noChangeAspect="1"/>
          </p:cNvPicPr>
          <p:nvPr/>
        </p:nvPicPr>
        <p:blipFill>
          <a:blip r:embed="rId3"/>
          <a:stretch>
            <a:fillRect/>
          </a:stretch>
        </p:blipFill>
        <p:spPr>
          <a:xfrm>
            <a:off x="989901" y="4393905"/>
            <a:ext cx="7826929" cy="1699171"/>
          </a:xfrm>
          <a:prstGeom prst="rect">
            <a:avLst/>
          </a:prstGeom>
        </p:spPr>
      </p:pic>
    </p:spTree>
    <p:extLst>
      <p:ext uri="{BB962C8B-B14F-4D97-AF65-F5344CB8AC3E}">
        <p14:creationId xmlns:p14="http://schemas.microsoft.com/office/powerpoint/2010/main" val="599752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A3D359-DD34-459F-8D23-FB98F91FE904}"/>
              </a:ext>
            </a:extLst>
          </p:cNvPr>
          <p:cNvSpPr>
            <a:spLocks noGrp="1"/>
          </p:cNvSpPr>
          <p:nvPr>
            <p:ph type="title"/>
          </p:nvPr>
        </p:nvSpPr>
        <p:spPr/>
        <p:txBody>
          <a:bodyPr>
            <a:normAutofit fontScale="90000"/>
          </a:bodyPr>
          <a:lstStyle/>
          <a:p>
            <a:r>
              <a:rPr lang="nl-NL" dirty="0"/>
              <a:t>Spuitdoppen</a:t>
            </a:r>
            <a:br>
              <a:rPr lang="nl-NL" dirty="0"/>
            </a:br>
            <a:endParaRPr lang="nl-NL" dirty="0"/>
          </a:p>
        </p:txBody>
      </p:sp>
      <p:pic>
        <p:nvPicPr>
          <p:cNvPr id="4" name="Tijdelijke aanduiding voor inhoud 3">
            <a:extLst>
              <a:ext uri="{FF2B5EF4-FFF2-40B4-BE49-F238E27FC236}">
                <a16:creationId xmlns:a16="http://schemas.microsoft.com/office/drawing/2014/main" id="{2E809019-A25D-4863-8ABE-318229CFAE20}"/>
              </a:ext>
            </a:extLst>
          </p:cNvPr>
          <p:cNvPicPr>
            <a:picLocks noGrp="1" noChangeAspect="1"/>
          </p:cNvPicPr>
          <p:nvPr>
            <p:ph idx="1"/>
          </p:nvPr>
        </p:nvPicPr>
        <p:blipFill>
          <a:blip r:embed="rId2"/>
          <a:stretch>
            <a:fillRect/>
          </a:stretch>
        </p:blipFill>
        <p:spPr>
          <a:xfrm>
            <a:off x="1042912" y="3997271"/>
            <a:ext cx="6597119" cy="2528010"/>
          </a:xfrm>
          <a:prstGeom prst="rect">
            <a:avLst/>
          </a:prstGeom>
        </p:spPr>
      </p:pic>
      <p:pic>
        <p:nvPicPr>
          <p:cNvPr id="6" name="Afbeelding 5">
            <a:extLst>
              <a:ext uri="{FF2B5EF4-FFF2-40B4-BE49-F238E27FC236}">
                <a16:creationId xmlns:a16="http://schemas.microsoft.com/office/drawing/2014/main" id="{A6E02594-C58C-4F81-9E62-C1AE4B290631}"/>
              </a:ext>
            </a:extLst>
          </p:cNvPr>
          <p:cNvPicPr>
            <a:picLocks noChangeAspect="1"/>
          </p:cNvPicPr>
          <p:nvPr/>
        </p:nvPicPr>
        <p:blipFill>
          <a:blip r:embed="rId3"/>
          <a:stretch>
            <a:fillRect/>
          </a:stretch>
        </p:blipFill>
        <p:spPr>
          <a:xfrm>
            <a:off x="1109040" y="1656000"/>
            <a:ext cx="4986960" cy="2060627"/>
          </a:xfrm>
          <a:prstGeom prst="rect">
            <a:avLst/>
          </a:prstGeom>
        </p:spPr>
      </p:pic>
    </p:spTree>
    <p:extLst>
      <p:ext uri="{BB962C8B-B14F-4D97-AF65-F5344CB8AC3E}">
        <p14:creationId xmlns:p14="http://schemas.microsoft.com/office/powerpoint/2010/main" val="2592429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7AB6E9-7FC6-4CEC-AA67-CB09166CB854}"/>
              </a:ext>
            </a:extLst>
          </p:cNvPr>
          <p:cNvSpPr>
            <a:spLocks noGrp="1"/>
          </p:cNvSpPr>
          <p:nvPr>
            <p:ph type="title"/>
          </p:nvPr>
        </p:nvSpPr>
        <p:spPr/>
        <p:txBody>
          <a:bodyPr>
            <a:normAutofit fontScale="90000"/>
          </a:bodyPr>
          <a:lstStyle/>
          <a:p>
            <a:r>
              <a:rPr lang="nl-NL" dirty="0"/>
              <a:t>Spuitdoppen</a:t>
            </a:r>
            <a:br>
              <a:rPr lang="nl-NL" dirty="0"/>
            </a:br>
            <a:endParaRPr lang="nl-NL" dirty="0"/>
          </a:p>
        </p:txBody>
      </p:sp>
      <p:pic>
        <p:nvPicPr>
          <p:cNvPr id="4" name="Tijdelijke aanduiding voor inhoud 3">
            <a:extLst>
              <a:ext uri="{FF2B5EF4-FFF2-40B4-BE49-F238E27FC236}">
                <a16:creationId xmlns:a16="http://schemas.microsoft.com/office/drawing/2014/main" id="{A13A4EAB-5FE9-4F66-8EAD-ACE5470775A0}"/>
              </a:ext>
            </a:extLst>
          </p:cNvPr>
          <p:cNvPicPr>
            <a:picLocks noGrp="1" noChangeAspect="1"/>
          </p:cNvPicPr>
          <p:nvPr>
            <p:ph idx="1"/>
          </p:nvPr>
        </p:nvPicPr>
        <p:blipFill>
          <a:blip r:embed="rId2"/>
          <a:stretch>
            <a:fillRect/>
          </a:stretch>
        </p:blipFill>
        <p:spPr>
          <a:xfrm>
            <a:off x="869790" y="4647501"/>
            <a:ext cx="9202828" cy="1634499"/>
          </a:xfrm>
          <a:prstGeom prst="rect">
            <a:avLst/>
          </a:prstGeom>
        </p:spPr>
      </p:pic>
      <p:pic>
        <p:nvPicPr>
          <p:cNvPr id="5" name="Afbeelding 4">
            <a:extLst>
              <a:ext uri="{FF2B5EF4-FFF2-40B4-BE49-F238E27FC236}">
                <a16:creationId xmlns:a16="http://schemas.microsoft.com/office/drawing/2014/main" id="{B3F33682-3E5E-4467-8FCA-EAC4B344D40D}"/>
              </a:ext>
            </a:extLst>
          </p:cNvPr>
          <p:cNvPicPr>
            <a:picLocks noChangeAspect="1"/>
          </p:cNvPicPr>
          <p:nvPr/>
        </p:nvPicPr>
        <p:blipFill>
          <a:blip r:embed="rId3"/>
          <a:stretch>
            <a:fillRect/>
          </a:stretch>
        </p:blipFill>
        <p:spPr>
          <a:xfrm>
            <a:off x="1218097" y="2025116"/>
            <a:ext cx="4986960" cy="2060627"/>
          </a:xfrm>
          <a:prstGeom prst="rect">
            <a:avLst/>
          </a:prstGeom>
        </p:spPr>
      </p:pic>
    </p:spTree>
    <p:extLst>
      <p:ext uri="{BB962C8B-B14F-4D97-AF65-F5344CB8AC3E}">
        <p14:creationId xmlns:p14="http://schemas.microsoft.com/office/powerpoint/2010/main" val="2135260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2C06A3-2A34-4C75-956F-6D3120F39E09}"/>
              </a:ext>
            </a:extLst>
          </p:cNvPr>
          <p:cNvSpPr>
            <a:spLocks noGrp="1"/>
          </p:cNvSpPr>
          <p:nvPr>
            <p:ph type="title"/>
          </p:nvPr>
        </p:nvSpPr>
        <p:spPr/>
        <p:txBody>
          <a:bodyPr/>
          <a:lstStyle/>
          <a:p>
            <a:r>
              <a:rPr lang="nl-NL" dirty="0"/>
              <a:t>Spuitdoppen</a:t>
            </a:r>
          </a:p>
        </p:txBody>
      </p:sp>
      <p:pic>
        <p:nvPicPr>
          <p:cNvPr id="4" name="Tijdelijke aanduiding voor inhoud 3">
            <a:extLst>
              <a:ext uri="{FF2B5EF4-FFF2-40B4-BE49-F238E27FC236}">
                <a16:creationId xmlns:a16="http://schemas.microsoft.com/office/drawing/2014/main" id="{693BCE37-65DB-4CCF-BA01-07FF7A2133FA}"/>
              </a:ext>
            </a:extLst>
          </p:cNvPr>
          <p:cNvPicPr>
            <a:picLocks noGrp="1" noChangeAspect="1"/>
          </p:cNvPicPr>
          <p:nvPr>
            <p:ph idx="1"/>
          </p:nvPr>
        </p:nvPicPr>
        <p:blipFill>
          <a:blip r:embed="rId2"/>
          <a:stretch>
            <a:fillRect/>
          </a:stretch>
        </p:blipFill>
        <p:spPr>
          <a:xfrm>
            <a:off x="1103910" y="3806610"/>
            <a:ext cx="6119011" cy="3051390"/>
          </a:xfrm>
          <a:prstGeom prst="rect">
            <a:avLst/>
          </a:prstGeom>
        </p:spPr>
      </p:pic>
      <p:pic>
        <p:nvPicPr>
          <p:cNvPr id="5" name="Afbeelding 4">
            <a:extLst>
              <a:ext uri="{FF2B5EF4-FFF2-40B4-BE49-F238E27FC236}">
                <a16:creationId xmlns:a16="http://schemas.microsoft.com/office/drawing/2014/main" id="{7D6A5668-22FF-4A5F-A803-AE65BA1CDEC7}"/>
              </a:ext>
            </a:extLst>
          </p:cNvPr>
          <p:cNvPicPr>
            <a:picLocks noChangeAspect="1"/>
          </p:cNvPicPr>
          <p:nvPr/>
        </p:nvPicPr>
        <p:blipFill>
          <a:blip r:embed="rId3"/>
          <a:stretch>
            <a:fillRect/>
          </a:stretch>
        </p:blipFill>
        <p:spPr>
          <a:xfrm>
            <a:off x="983205" y="1656000"/>
            <a:ext cx="4986960" cy="2060627"/>
          </a:xfrm>
          <a:prstGeom prst="rect">
            <a:avLst/>
          </a:prstGeom>
        </p:spPr>
      </p:pic>
    </p:spTree>
    <p:extLst>
      <p:ext uri="{BB962C8B-B14F-4D97-AF65-F5344CB8AC3E}">
        <p14:creationId xmlns:p14="http://schemas.microsoft.com/office/powerpoint/2010/main" val="4234492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11FA54-7D06-4446-BD2F-3A8216FA5438}"/>
              </a:ext>
            </a:extLst>
          </p:cNvPr>
          <p:cNvSpPr>
            <a:spLocks noGrp="1"/>
          </p:cNvSpPr>
          <p:nvPr>
            <p:ph type="title"/>
          </p:nvPr>
        </p:nvSpPr>
        <p:spPr/>
        <p:txBody>
          <a:bodyPr/>
          <a:lstStyle/>
          <a:p>
            <a:r>
              <a:rPr lang="nl-NL" dirty="0"/>
              <a:t>Spuitdoppen en drift</a:t>
            </a:r>
          </a:p>
        </p:txBody>
      </p:sp>
      <p:pic>
        <p:nvPicPr>
          <p:cNvPr id="4" name="Onlinemedia 3">
            <a:hlinkClick r:id="" action="ppaction://media"/>
            <a:extLst>
              <a:ext uri="{FF2B5EF4-FFF2-40B4-BE49-F238E27FC236}">
                <a16:creationId xmlns:a16="http://schemas.microsoft.com/office/drawing/2014/main" id="{5805937D-1870-454E-9A0B-9BFC323B3B1F}"/>
              </a:ext>
            </a:extLst>
          </p:cNvPr>
          <p:cNvPicPr>
            <a:picLocks noGrp="1" noRot="1" noChangeAspect="1"/>
          </p:cNvPicPr>
          <p:nvPr>
            <p:ph idx="1"/>
            <a:videoFile r:link="rId1"/>
          </p:nvPr>
        </p:nvPicPr>
        <p:blipFill>
          <a:blip r:embed="rId3"/>
          <a:stretch>
            <a:fillRect/>
          </a:stretch>
        </p:blipFill>
        <p:spPr>
          <a:xfrm>
            <a:off x="1345223" y="1749120"/>
            <a:ext cx="7746663" cy="4357498"/>
          </a:xfrm>
          <a:prstGeom prst="rect">
            <a:avLst/>
          </a:prstGeom>
        </p:spPr>
      </p:pic>
    </p:spTree>
    <p:extLst>
      <p:ext uri="{BB962C8B-B14F-4D97-AF65-F5344CB8AC3E}">
        <p14:creationId xmlns:p14="http://schemas.microsoft.com/office/powerpoint/2010/main" val="1644814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15180" y="725595"/>
            <a:ext cx="7886700" cy="996950"/>
          </a:xfrm>
        </p:spPr>
        <p:txBody>
          <a:bodyPr/>
          <a:lstStyle/>
          <a:p>
            <a:pPr eaLnBrk="1" hangingPunct="1"/>
            <a:r>
              <a:rPr lang="nl-NL" altLang="nl-NL" dirty="0"/>
              <a:t>CF kleppen   </a:t>
            </a:r>
            <a:endParaRPr lang="nl-NL" altLang="nl-NL" b="1" dirty="0"/>
          </a:p>
        </p:txBody>
      </p:sp>
      <p:pic>
        <p:nvPicPr>
          <p:cNvPr id="2" name="Tijdelijke aanduiding voor inhoud 1">
            <a:extLst>
              <a:ext uri="{FF2B5EF4-FFF2-40B4-BE49-F238E27FC236}">
                <a16:creationId xmlns:a16="http://schemas.microsoft.com/office/drawing/2014/main" id="{64D89FED-9D41-4873-B704-D8CC9BF0DA98}"/>
              </a:ext>
            </a:extLst>
          </p:cNvPr>
          <p:cNvPicPr>
            <a:picLocks noGrp="1" noChangeAspect="1"/>
          </p:cNvPicPr>
          <p:nvPr>
            <p:ph idx="1"/>
          </p:nvPr>
        </p:nvPicPr>
        <p:blipFill>
          <a:blip r:embed="rId3"/>
          <a:stretch>
            <a:fillRect/>
          </a:stretch>
        </p:blipFill>
        <p:spPr>
          <a:xfrm>
            <a:off x="633837" y="3201280"/>
            <a:ext cx="9266302" cy="3030172"/>
          </a:xfrm>
          <a:prstGeom prst="rect">
            <a:avLst/>
          </a:prstGeom>
        </p:spPr>
      </p:pic>
      <p:sp>
        <p:nvSpPr>
          <p:cNvPr id="3" name="Tekstvak 2">
            <a:extLst>
              <a:ext uri="{FF2B5EF4-FFF2-40B4-BE49-F238E27FC236}">
                <a16:creationId xmlns:a16="http://schemas.microsoft.com/office/drawing/2014/main" id="{07EE522A-735B-440D-ABF6-5F27D6DB3792}"/>
              </a:ext>
            </a:extLst>
          </p:cNvPr>
          <p:cNvSpPr txBox="1"/>
          <p:nvPr/>
        </p:nvSpPr>
        <p:spPr>
          <a:xfrm>
            <a:off x="822121" y="1722545"/>
            <a:ext cx="8791662" cy="646331"/>
          </a:xfrm>
          <a:prstGeom prst="rect">
            <a:avLst/>
          </a:prstGeom>
          <a:noFill/>
        </p:spPr>
        <p:txBody>
          <a:bodyPr wrap="square" rtlCol="0">
            <a:spAutoFit/>
          </a:bodyPr>
          <a:lstStyle/>
          <a:p>
            <a:r>
              <a:rPr lang="nl-NL" dirty="0"/>
              <a:t>Deze geven een constante druk af (constant flow)</a:t>
            </a:r>
          </a:p>
          <a:p>
            <a:r>
              <a:rPr lang="nl-NL" dirty="0"/>
              <a:t>Onder deze druk sluiten ze af, meer druk gaat ook niet.</a:t>
            </a:r>
          </a:p>
        </p:txBody>
      </p:sp>
    </p:spTree>
    <p:extLst>
      <p:ext uri="{BB962C8B-B14F-4D97-AF65-F5344CB8AC3E}">
        <p14:creationId xmlns:p14="http://schemas.microsoft.com/office/powerpoint/2010/main" val="45773517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7C468E-781A-40D0-B715-120EA7497086}"/>
              </a:ext>
            </a:extLst>
          </p:cNvPr>
          <p:cNvSpPr>
            <a:spLocks noGrp="1"/>
          </p:cNvSpPr>
          <p:nvPr>
            <p:ph type="title"/>
          </p:nvPr>
        </p:nvSpPr>
        <p:spPr/>
        <p:txBody>
          <a:bodyPr/>
          <a:lstStyle/>
          <a:p>
            <a:r>
              <a:rPr lang="nl-NL" dirty="0"/>
              <a:t>Spuitdruk</a:t>
            </a:r>
          </a:p>
        </p:txBody>
      </p:sp>
      <p:sp>
        <p:nvSpPr>
          <p:cNvPr id="3" name="Tijdelijke aanduiding voor inhoud 2">
            <a:extLst>
              <a:ext uri="{FF2B5EF4-FFF2-40B4-BE49-F238E27FC236}">
                <a16:creationId xmlns:a16="http://schemas.microsoft.com/office/drawing/2014/main" id="{F3FE577E-1328-4332-AED5-812CA0EA1EF2}"/>
              </a:ext>
            </a:extLst>
          </p:cNvPr>
          <p:cNvSpPr>
            <a:spLocks noGrp="1"/>
          </p:cNvSpPr>
          <p:nvPr>
            <p:ph idx="1"/>
          </p:nvPr>
        </p:nvSpPr>
        <p:spPr>
          <a:xfrm>
            <a:off x="756000" y="1728000"/>
            <a:ext cx="9036000" cy="4351338"/>
          </a:xfrm>
        </p:spPr>
        <p:txBody>
          <a:bodyPr/>
          <a:lstStyle/>
          <a:p>
            <a:pPr indent="0">
              <a:buNone/>
            </a:pPr>
            <a:r>
              <a:rPr lang="nl-NL" dirty="0"/>
              <a:t>De spuitdruk is afhankelijk van de gewenste druppelgrootte.</a:t>
            </a:r>
          </a:p>
          <a:p>
            <a:pPr indent="0">
              <a:buNone/>
            </a:pPr>
            <a:endParaRPr lang="nl-NL" dirty="0"/>
          </a:p>
          <a:p>
            <a:pPr indent="0">
              <a:buNone/>
            </a:pPr>
            <a:endParaRPr lang="nl-NL" dirty="0"/>
          </a:p>
          <a:p>
            <a:pPr indent="0">
              <a:buNone/>
            </a:pPr>
            <a:r>
              <a:rPr lang="nl-NL" dirty="0"/>
              <a:t>Een hoge spuitdruk zorgt voor een fijne druppel, terwijl er bij een lage spuitdruk juist grove druppels ontstaan. </a:t>
            </a:r>
          </a:p>
          <a:p>
            <a:pPr indent="0">
              <a:buNone/>
            </a:pPr>
            <a:endParaRPr lang="nl-NL" dirty="0"/>
          </a:p>
          <a:p>
            <a:pPr indent="0">
              <a:buNone/>
            </a:pPr>
            <a:endParaRPr lang="nl-NL" dirty="0"/>
          </a:p>
          <a:p>
            <a:pPr indent="0">
              <a:buNone/>
            </a:pPr>
            <a:r>
              <a:rPr lang="nl-NL" dirty="0"/>
              <a:t>De keuze voor een bepaalde druppelgrootte is afhankelijk van het soort gewasbeschermingsmiddel dat je wil spuiten.</a:t>
            </a:r>
          </a:p>
        </p:txBody>
      </p:sp>
    </p:spTree>
    <p:extLst>
      <p:ext uri="{BB962C8B-B14F-4D97-AF65-F5344CB8AC3E}">
        <p14:creationId xmlns:p14="http://schemas.microsoft.com/office/powerpoint/2010/main" val="182133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5BF33C1D-068A-4FDD-AE17-E6B3983E6155}"/>
              </a:ext>
            </a:extLst>
          </p:cNvPr>
          <p:cNvSpPr>
            <a:spLocks noGrp="1" noChangeArrowheads="1"/>
          </p:cNvSpPr>
          <p:nvPr>
            <p:ph type="title"/>
          </p:nvPr>
        </p:nvSpPr>
        <p:spPr/>
        <p:txBody>
          <a:bodyPr/>
          <a:lstStyle/>
          <a:p>
            <a:pPr eaLnBrk="1" hangingPunct="1"/>
            <a:r>
              <a:rPr lang="nl-NL" altLang="nl-NL" b="1"/>
              <a:t>Aftrap</a:t>
            </a:r>
          </a:p>
        </p:txBody>
      </p:sp>
      <p:pic>
        <p:nvPicPr>
          <p:cNvPr id="4100" name="Afbeelding 3">
            <a:extLst>
              <a:ext uri="{FF2B5EF4-FFF2-40B4-BE49-F238E27FC236}">
                <a16:creationId xmlns:a16="http://schemas.microsoft.com/office/drawing/2014/main" id="{08AD22CF-237A-4C8F-AAD3-DEDB174706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04938"/>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74393A-5F32-4A39-ACF3-17203F268AE5}"/>
              </a:ext>
            </a:extLst>
          </p:cNvPr>
          <p:cNvSpPr>
            <a:spLocks noGrp="1"/>
          </p:cNvSpPr>
          <p:nvPr>
            <p:ph type="title"/>
          </p:nvPr>
        </p:nvSpPr>
        <p:spPr/>
        <p:txBody>
          <a:bodyPr/>
          <a:lstStyle/>
          <a:p>
            <a:r>
              <a:rPr lang="nl-NL" dirty="0"/>
              <a:t>Spuitdruk</a:t>
            </a:r>
          </a:p>
        </p:txBody>
      </p:sp>
      <p:sp>
        <p:nvSpPr>
          <p:cNvPr id="3" name="Tijdelijke aanduiding voor inhoud 2">
            <a:extLst>
              <a:ext uri="{FF2B5EF4-FFF2-40B4-BE49-F238E27FC236}">
                <a16:creationId xmlns:a16="http://schemas.microsoft.com/office/drawing/2014/main" id="{5B120912-A46C-4EB1-9F6B-40AFF42482D9}"/>
              </a:ext>
            </a:extLst>
          </p:cNvPr>
          <p:cNvSpPr>
            <a:spLocks noGrp="1"/>
          </p:cNvSpPr>
          <p:nvPr>
            <p:ph idx="1"/>
          </p:nvPr>
        </p:nvSpPr>
        <p:spPr>
          <a:xfrm>
            <a:off x="738277" y="1736792"/>
            <a:ext cx="7740000" cy="4351338"/>
          </a:xfrm>
        </p:spPr>
        <p:txBody>
          <a:bodyPr/>
          <a:lstStyle/>
          <a:p>
            <a:pPr indent="0">
              <a:buNone/>
            </a:pPr>
            <a:r>
              <a:rPr lang="nl-NL" b="1" u="sng" dirty="0"/>
              <a:t>Insecticiden</a:t>
            </a:r>
            <a:r>
              <a:rPr lang="nl-NL" u="sng" dirty="0"/>
              <a:t>: </a:t>
            </a:r>
          </a:p>
          <a:p>
            <a:pPr indent="0">
              <a:buNone/>
            </a:pPr>
            <a:r>
              <a:rPr lang="nl-NL" dirty="0"/>
              <a:t>Hier kan gebruik gemaakt worden van een grove druppel. Insecten verplaatsen zich in het gewas, waardoor ze vanzelf in aanraking komen met het gewasbeschermingsmiddel.</a:t>
            </a:r>
            <a:br>
              <a:rPr lang="nl-NL" dirty="0"/>
            </a:br>
            <a:endParaRPr lang="nl-NL" dirty="0"/>
          </a:p>
          <a:p>
            <a:pPr indent="0">
              <a:buNone/>
            </a:pPr>
            <a:r>
              <a:rPr lang="nl-NL" b="1" u="sng" dirty="0"/>
              <a:t>Contactfungiciden</a:t>
            </a:r>
            <a:r>
              <a:rPr lang="nl-NL" u="sng" dirty="0"/>
              <a:t>: </a:t>
            </a:r>
            <a:br>
              <a:rPr lang="nl-NL" dirty="0"/>
            </a:br>
            <a:r>
              <a:rPr lang="nl-NL" dirty="0"/>
              <a:t>Deze kunnen zowel met een fijne druppel als met een grove druppel gespoten worden, mits de verdeling op het blad goed is. De werkzame stof wordt opnieuw verdeeld wanneer er dauwvorming optreedt.</a:t>
            </a:r>
          </a:p>
          <a:p>
            <a:endParaRPr lang="nl-NL" dirty="0"/>
          </a:p>
        </p:txBody>
      </p:sp>
    </p:spTree>
    <p:extLst>
      <p:ext uri="{BB962C8B-B14F-4D97-AF65-F5344CB8AC3E}">
        <p14:creationId xmlns:p14="http://schemas.microsoft.com/office/powerpoint/2010/main" val="67319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842CE1-C207-4F7E-8E8A-5F7480797C8C}"/>
              </a:ext>
            </a:extLst>
          </p:cNvPr>
          <p:cNvSpPr>
            <a:spLocks noGrp="1"/>
          </p:cNvSpPr>
          <p:nvPr>
            <p:ph type="title"/>
          </p:nvPr>
        </p:nvSpPr>
        <p:spPr/>
        <p:txBody>
          <a:bodyPr/>
          <a:lstStyle/>
          <a:p>
            <a:r>
              <a:rPr lang="nl-NL" dirty="0"/>
              <a:t>Spuitdruk</a:t>
            </a:r>
          </a:p>
        </p:txBody>
      </p:sp>
      <p:sp>
        <p:nvSpPr>
          <p:cNvPr id="3" name="Tijdelijke aanduiding voor inhoud 2">
            <a:extLst>
              <a:ext uri="{FF2B5EF4-FFF2-40B4-BE49-F238E27FC236}">
                <a16:creationId xmlns:a16="http://schemas.microsoft.com/office/drawing/2014/main" id="{98830669-CE6A-495A-AC6A-FA8134EF5153}"/>
              </a:ext>
            </a:extLst>
          </p:cNvPr>
          <p:cNvSpPr>
            <a:spLocks noGrp="1"/>
          </p:cNvSpPr>
          <p:nvPr>
            <p:ph idx="1"/>
          </p:nvPr>
        </p:nvSpPr>
        <p:spPr>
          <a:xfrm>
            <a:off x="768185" y="1930662"/>
            <a:ext cx="7740000" cy="4351338"/>
          </a:xfrm>
        </p:spPr>
        <p:txBody>
          <a:bodyPr>
            <a:normAutofit fontScale="92500" lnSpcReduction="20000"/>
          </a:bodyPr>
          <a:lstStyle/>
          <a:p>
            <a:pPr indent="0">
              <a:buNone/>
            </a:pPr>
            <a:r>
              <a:rPr lang="nl-NL" b="1" dirty="0"/>
              <a:t>Systemische fungiciden</a:t>
            </a:r>
            <a:r>
              <a:rPr lang="nl-NL" dirty="0"/>
              <a:t>:</a:t>
            </a:r>
            <a:br>
              <a:rPr lang="nl-NL" dirty="0"/>
            </a:br>
            <a:r>
              <a:rPr lang="nl-NL" dirty="0"/>
              <a:t>Hierbij is het doel dat er zo veel mogelijk van de werkzame stof in de sapstroom terechtkomt. Grove druppels zijn daarom beter geschikt, want deze drogen minder snel op.</a:t>
            </a:r>
          </a:p>
          <a:p>
            <a:pPr indent="0">
              <a:buNone/>
            </a:pPr>
            <a:endParaRPr lang="nl-NL" dirty="0"/>
          </a:p>
          <a:p>
            <a:pPr indent="0">
              <a:buNone/>
            </a:pPr>
            <a:r>
              <a:rPr lang="nl-NL" b="1" dirty="0"/>
              <a:t>Herbiciden</a:t>
            </a:r>
            <a:r>
              <a:rPr lang="nl-NL" dirty="0"/>
              <a:t>: </a:t>
            </a:r>
            <a:br>
              <a:rPr lang="nl-NL" dirty="0"/>
            </a:br>
            <a:r>
              <a:rPr lang="nl-NL" dirty="0"/>
              <a:t>Fijne druppels blijven – in tegenstelling tot grove druppels – beter op het gewas liggen. Hierdoor is bespuiten met een fijne druppel meer geschikt bij het gebruik van contactherbiciden.</a:t>
            </a:r>
          </a:p>
          <a:p>
            <a:endParaRPr lang="nl-NL" b="1" dirty="0"/>
          </a:p>
          <a:p>
            <a:pPr indent="0">
              <a:buNone/>
            </a:pPr>
            <a:r>
              <a:rPr lang="nl-NL" b="1" dirty="0"/>
              <a:t>Bodemherbiciden</a:t>
            </a:r>
            <a:r>
              <a:rPr lang="nl-NL" dirty="0"/>
              <a:t>:</a:t>
            </a:r>
            <a:br>
              <a:rPr lang="nl-NL" dirty="0"/>
            </a:br>
            <a:r>
              <a:rPr lang="nl-NL" dirty="0"/>
              <a:t>Deze kunnen zowel met een fijne als met een grove druppel gespoten worden.</a:t>
            </a:r>
          </a:p>
          <a:p>
            <a:pPr indent="0">
              <a:buNone/>
            </a:pPr>
            <a:br>
              <a:rPr lang="nl-NL" dirty="0"/>
            </a:br>
            <a:endParaRPr lang="nl-NL" dirty="0"/>
          </a:p>
        </p:txBody>
      </p:sp>
    </p:spTree>
    <p:extLst>
      <p:ext uri="{BB962C8B-B14F-4D97-AF65-F5344CB8AC3E}">
        <p14:creationId xmlns:p14="http://schemas.microsoft.com/office/powerpoint/2010/main" val="202403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59140" y="708010"/>
            <a:ext cx="9297434" cy="996950"/>
          </a:xfrm>
        </p:spPr>
        <p:txBody>
          <a:bodyPr>
            <a:normAutofit fontScale="90000"/>
          </a:bodyPr>
          <a:lstStyle/>
          <a:p>
            <a:pPr eaLnBrk="1" hangingPunct="1"/>
            <a:r>
              <a:rPr lang="nl-NL" altLang="nl-NL" dirty="0"/>
              <a:t>Hoeveelheid spuitvloeistof berekenen</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217620" y="1704960"/>
            <a:ext cx="8473032" cy="4738260"/>
          </a:xfrm>
        </p:spPr>
        <p:txBody>
          <a:bodyPr>
            <a:normAutofit/>
          </a:bodyPr>
          <a:lstStyle/>
          <a:p>
            <a:pPr indent="0">
              <a:buNone/>
            </a:pPr>
            <a:r>
              <a:rPr lang="nl-NL" dirty="0"/>
              <a:t>Er zijn twee methodes om de juiste hoeveelheid spuitvloeistof te berekenen:</a:t>
            </a:r>
          </a:p>
          <a:p>
            <a:pPr indent="0">
              <a:buNone/>
            </a:pPr>
            <a:endParaRPr lang="nl-NL" dirty="0"/>
          </a:p>
          <a:p>
            <a:pPr marL="342900" indent="-342900"/>
            <a:r>
              <a:rPr lang="nl-NL" dirty="0"/>
              <a:t>Doseren volgens aanwijzingen op het etiket.</a:t>
            </a:r>
            <a:br>
              <a:rPr lang="nl-NL" dirty="0"/>
            </a:br>
            <a:endParaRPr lang="nl-NL" dirty="0"/>
          </a:p>
          <a:p>
            <a:r>
              <a:rPr lang="nl-NL" dirty="0"/>
              <a:t>Doseren volgens een oplossingsconcentratie.</a:t>
            </a:r>
          </a:p>
          <a:p>
            <a:pPr indent="0">
              <a:buNone/>
            </a:pPr>
            <a:br>
              <a:rPr lang="nl-NL" dirty="0"/>
            </a:br>
            <a:endParaRPr lang="nl-NL" dirty="0"/>
          </a:p>
        </p:txBody>
      </p:sp>
    </p:spTree>
    <p:extLst>
      <p:ext uri="{BB962C8B-B14F-4D97-AF65-F5344CB8AC3E}">
        <p14:creationId xmlns:p14="http://schemas.microsoft.com/office/powerpoint/2010/main" val="30517537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59141" y="708010"/>
            <a:ext cx="7886700" cy="996950"/>
          </a:xfrm>
        </p:spPr>
        <p:txBody>
          <a:bodyPr/>
          <a:lstStyle/>
          <a:p>
            <a:pPr eaLnBrk="1" hangingPunct="1"/>
            <a:r>
              <a:rPr lang="nl-NL" altLang="nl-NL" dirty="0"/>
              <a:t>Dosering via etiket</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217620" y="1704960"/>
            <a:ext cx="8244432" cy="4738260"/>
          </a:xfrm>
        </p:spPr>
        <p:txBody>
          <a:bodyPr>
            <a:normAutofit lnSpcReduction="10000"/>
          </a:bodyPr>
          <a:lstStyle/>
          <a:p>
            <a:pPr indent="0">
              <a:buNone/>
            </a:pPr>
            <a:r>
              <a:rPr lang="nl-NL" b="1" dirty="0"/>
              <a:t>Stap 1:</a:t>
            </a:r>
          </a:p>
          <a:p>
            <a:pPr indent="0">
              <a:buNone/>
            </a:pPr>
            <a:r>
              <a:rPr lang="nl-NL" b="1" dirty="0"/>
              <a:t>Bereken de hoeveelheid water en middel voor het te bespuiten oppervlak</a:t>
            </a:r>
          </a:p>
          <a:p>
            <a:pPr indent="0">
              <a:buNone/>
            </a:pPr>
            <a:br>
              <a:rPr lang="nl-NL" dirty="0"/>
            </a:br>
            <a:r>
              <a:rPr lang="nl-NL" dirty="0"/>
              <a:t>Voorbeeld:</a:t>
            </a:r>
          </a:p>
          <a:p>
            <a:pPr indent="0">
              <a:buNone/>
            </a:pPr>
            <a:r>
              <a:rPr lang="nl-NL" dirty="0"/>
              <a:t>Je wil een gedeelte van het gewas bespuiten met een </a:t>
            </a:r>
            <a:r>
              <a:rPr lang="nl-NL" dirty="0" err="1"/>
              <a:t>rugspuit</a:t>
            </a:r>
            <a:r>
              <a:rPr lang="nl-NL" dirty="0"/>
              <a:t>. Dit is 150 x 3 meter. De oppervlakte is dan 450 m². Op het etiket van het middel staat 5 liter middel per ha met 200 liter water.</a:t>
            </a:r>
            <a:br>
              <a:rPr lang="nl-NL" dirty="0"/>
            </a:br>
            <a:br>
              <a:rPr lang="nl-NL" dirty="0"/>
            </a:br>
            <a:r>
              <a:rPr lang="nl-NL" dirty="0"/>
              <a:t>Je hebt voor dit stuk dan nodig: </a:t>
            </a:r>
          </a:p>
          <a:p>
            <a:pPr marL="342900" indent="-342900"/>
            <a:r>
              <a:rPr lang="nl-NL" dirty="0"/>
              <a:t>Water: (450 : 10.000) x 200 = 9 L</a:t>
            </a:r>
          </a:p>
          <a:p>
            <a:pPr marL="342900" indent="-342900"/>
            <a:endParaRPr lang="nl-NL" dirty="0"/>
          </a:p>
          <a:p>
            <a:r>
              <a:rPr lang="nl-NL" dirty="0"/>
              <a:t>Middel: (450 : 10.000) x 5 = 0,225 L = 225 ml</a:t>
            </a:r>
          </a:p>
          <a:p>
            <a:pPr marL="342900" indent="-342900">
              <a:defRPr/>
            </a:pPr>
            <a:endParaRPr lang="nl-NL" dirty="0"/>
          </a:p>
        </p:txBody>
      </p:sp>
    </p:spTree>
    <p:extLst>
      <p:ext uri="{BB962C8B-B14F-4D97-AF65-F5344CB8AC3E}">
        <p14:creationId xmlns:p14="http://schemas.microsoft.com/office/powerpoint/2010/main" val="2816229902"/>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59141" y="708010"/>
            <a:ext cx="7886700" cy="996950"/>
          </a:xfrm>
        </p:spPr>
        <p:txBody>
          <a:bodyPr/>
          <a:lstStyle/>
          <a:p>
            <a:r>
              <a:rPr lang="nl-NL" altLang="nl-NL" dirty="0"/>
              <a:t>Dosering via etiket</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217620" y="1704960"/>
            <a:ext cx="7311861" cy="4738260"/>
          </a:xfrm>
        </p:spPr>
        <p:txBody>
          <a:bodyPr>
            <a:normAutofit/>
          </a:bodyPr>
          <a:lstStyle/>
          <a:p>
            <a:pPr indent="0">
              <a:buNone/>
              <a:defRPr/>
            </a:pPr>
            <a:r>
              <a:rPr lang="nl-NL" b="1" dirty="0"/>
              <a:t>stap 2 - Bepaal de dopafgifte</a:t>
            </a:r>
          </a:p>
          <a:p>
            <a:pPr indent="0">
              <a:buNone/>
              <a:defRPr/>
            </a:pPr>
            <a:br>
              <a:rPr lang="nl-NL" dirty="0"/>
            </a:br>
            <a:r>
              <a:rPr lang="nl-NL" dirty="0"/>
              <a:t>De dopafgifte is de hoeveelheid spuitvloeistof die de dop geeft per minuut bij een bepaalde druk. Dit vind je terug in een spuitdoppentabel. </a:t>
            </a:r>
            <a:br>
              <a:rPr lang="nl-NL" dirty="0"/>
            </a:br>
            <a:endParaRPr lang="nl-NL" dirty="0"/>
          </a:p>
        </p:txBody>
      </p:sp>
      <p:pic>
        <p:nvPicPr>
          <p:cNvPr id="2" name="Afbeelding 1">
            <a:extLst>
              <a:ext uri="{FF2B5EF4-FFF2-40B4-BE49-F238E27FC236}">
                <a16:creationId xmlns:a16="http://schemas.microsoft.com/office/drawing/2014/main" id="{E13A3798-A0E3-43C9-9FC2-748216969FA3}"/>
              </a:ext>
            </a:extLst>
          </p:cNvPr>
          <p:cNvPicPr>
            <a:picLocks noChangeAspect="1"/>
          </p:cNvPicPr>
          <p:nvPr/>
        </p:nvPicPr>
        <p:blipFill>
          <a:blip r:embed="rId3"/>
          <a:stretch>
            <a:fillRect/>
          </a:stretch>
        </p:blipFill>
        <p:spPr>
          <a:xfrm>
            <a:off x="1059141" y="3832609"/>
            <a:ext cx="7311861" cy="2808242"/>
          </a:xfrm>
          <a:prstGeom prst="rect">
            <a:avLst/>
          </a:prstGeom>
        </p:spPr>
      </p:pic>
    </p:spTree>
    <p:extLst>
      <p:ext uri="{BB962C8B-B14F-4D97-AF65-F5344CB8AC3E}">
        <p14:creationId xmlns:p14="http://schemas.microsoft.com/office/powerpoint/2010/main" val="33032950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59141" y="708010"/>
            <a:ext cx="7886700" cy="996950"/>
          </a:xfrm>
        </p:spPr>
        <p:txBody>
          <a:bodyPr/>
          <a:lstStyle/>
          <a:p>
            <a:r>
              <a:rPr lang="nl-NL" altLang="nl-NL" dirty="0"/>
              <a:t>Dosering via etiket</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217620" y="1704960"/>
            <a:ext cx="7311861" cy="4738260"/>
          </a:xfrm>
        </p:spPr>
        <p:txBody>
          <a:bodyPr>
            <a:normAutofit/>
          </a:bodyPr>
          <a:lstStyle/>
          <a:p>
            <a:pPr indent="0">
              <a:buNone/>
              <a:defRPr/>
            </a:pPr>
            <a:r>
              <a:rPr lang="nl-NL" b="1" dirty="0"/>
              <a:t>Stap 3 - Bepaal de spuitbreedte</a:t>
            </a:r>
          </a:p>
          <a:p>
            <a:pPr indent="0">
              <a:buNone/>
              <a:defRPr/>
            </a:pPr>
            <a:br>
              <a:rPr lang="nl-NL" dirty="0"/>
            </a:br>
            <a:r>
              <a:rPr lang="nl-NL" dirty="0"/>
              <a:t>De spuitbreedte is het aantal centimeter dat het middel 100% het te bespuiten oppervlak raakt. Recht onder de spuitdop komt namelijk meer spuitvloeistof terecht dan aan de zijkanten. </a:t>
            </a:r>
          </a:p>
          <a:p>
            <a:pPr indent="0">
              <a:buNone/>
              <a:defRPr/>
            </a:pPr>
            <a:endParaRPr lang="nl-NL" dirty="0"/>
          </a:p>
          <a:p>
            <a:pPr indent="0">
              <a:buNone/>
              <a:defRPr/>
            </a:pPr>
            <a:r>
              <a:rPr lang="nl-NL" dirty="0"/>
              <a:t>Daarom dien je te overlappen, zodat overal evenveel spuitvloeistof gedoseerd wordt. </a:t>
            </a:r>
          </a:p>
        </p:txBody>
      </p:sp>
    </p:spTree>
    <p:extLst>
      <p:ext uri="{BB962C8B-B14F-4D97-AF65-F5344CB8AC3E}">
        <p14:creationId xmlns:p14="http://schemas.microsoft.com/office/powerpoint/2010/main" val="1921667873"/>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59141" y="708010"/>
            <a:ext cx="7886700" cy="996950"/>
          </a:xfrm>
        </p:spPr>
        <p:txBody>
          <a:bodyPr/>
          <a:lstStyle/>
          <a:p>
            <a:r>
              <a:rPr lang="nl-NL" altLang="nl-NL" dirty="0"/>
              <a:t>Dosering via etiket</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217620" y="1704960"/>
            <a:ext cx="7311861" cy="4738260"/>
          </a:xfrm>
        </p:spPr>
        <p:txBody>
          <a:bodyPr>
            <a:normAutofit/>
          </a:bodyPr>
          <a:lstStyle/>
          <a:p>
            <a:pPr indent="0">
              <a:buNone/>
              <a:defRPr/>
            </a:pPr>
            <a:r>
              <a:rPr lang="nl-NL" b="1" dirty="0"/>
              <a:t>Stap 3 - Bepaal de spuitbreedte</a:t>
            </a:r>
          </a:p>
          <a:p>
            <a:pPr indent="0">
              <a:buNone/>
              <a:defRPr/>
            </a:pPr>
            <a:br>
              <a:rPr lang="nl-NL" dirty="0"/>
            </a:br>
            <a:r>
              <a:rPr lang="nl-NL" dirty="0"/>
              <a:t>Om de spuitbreedte van een spuitdop te kunnen zien, kan je het beste op een verhard stuk spuiten, bijvoorbeeld op het </a:t>
            </a:r>
            <a:r>
              <a:rPr lang="nl-NL" dirty="0" err="1"/>
              <a:t>betonpad</a:t>
            </a:r>
            <a:r>
              <a:rPr lang="nl-NL" dirty="0"/>
              <a:t>. </a:t>
            </a:r>
            <a:br>
              <a:rPr lang="nl-NL" dirty="0"/>
            </a:br>
            <a:br>
              <a:rPr lang="nl-NL" dirty="0"/>
            </a:br>
            <a:r>
              <a:rPr lang="nl-NL" dirty="0"/>
              <a:t>Let op: zorg dat je de spuitdop altijd op zo’n 50 centimeter boven de grond houdt. Dit werkt niet alleen prettig, maar zorgt ook voor het beste resultaat. </a:t>
            </a:r>
            <a:br>
              <a:rPr lang="nl-NL" dirty="0"/>
            </a:br>
            <a:endParaRPr lang="nl-NL" dirty="0"/>
          </a:p>
        </p:txBody>
      </p:sp>
    </p:spTree>
    <p:extLst>
      <p:ext uri="{BB962C8B-B14F-4D97-AF65-F5344CB8AC3E}">
        <p14:creationId xmlns:p14="http://schemas.microsoft.com/office/powerpoint/2010/main" val="2036707167"/>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59141" y="708010"/>
            <a:ext cx="10042868" cy="996950"/>
          </a:xfrm>
        </p:spPr>
        <p:txBody>
          <a:bodyPr>
            <a:normAutofit fontScale="90000"/>
          </a:bodyPr>
          <a:lstStyle/>
          <a:p>
            <a:r>
              <a:rPr lang="nl-NL" dirty="0"/>
              <a:t>Doseren volgens oplossingsconcentratie</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217620" y="1704960"/>
            <a:ext cx="7311861" cy="4738260"/>
          </a:xfrm>
        </p:spPr>
        <p:txBody>
          <a:bodyPr>
            <a:normAutofit/>
          </a:bodyPr>
          <a:lstStyle/>
          <a:p>
            <a:pPr indent="0">
              <a:buNone/>
            </a:pPr>
            <a:endParaRPr lang="nl-NL" dirty="0"/>
          </a:p>
          <a:p>
            <a:pPr indent="0">
              <a:buNone/>
            </a:pPr>
            <a:r>
              <a:rPr lang="nl-NL" dirty="0"/>
              <a:t>Het doseren volgens een oplossingsconcentratie wordt meestal toegepast bij een hoog gewas. </a:t>
            </a:r>
          </a:p>
          <a:p>
            <a:pPr indent="0">
              <a:buNone/>
            </a:pPr>
            <a:endParaRPr lang="nl-NL" dirty="0"/>
          </a:p>
          <a:p>
            <a:pPr indent="0">
              <a:buNone/>
            </a:pPr>
            <a:r>
              <a:rPr lang="nl-NL" dirty="0"/>
              <a:t>Hierbij moet je de benodigde hoeveelheid spuitvloeistof op het oog bepalen en vervolgens doseren zoals aangegeven op het etiket. </a:t>
            </a:r>
            <a:br>
              <a:rPr lang="nl-NL" dirty="0"/>
            </a:br>
            <a:br>
              <a:rPr lang="nl-NL" dirty="0"/>
            </a:br>
            <a:endParaRPr lang="nl-NL" dirty="0"/>
          </a:p>
        </p:txBody>
      </p:sp>
    </p:spTree>
    <p:extLst>
      <p:ext uri="{BB962C8B-B14F-4D97-AF65-F5344CB8AC3E}">
        <p14:creationId xmlns:p14="http://schemas.microsoft.com/office/powerpoint/2010/main" val="1474625773"/>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59141" y="708010"/>
            <a:ext cx="10042868" cy="996950"/>
          </a:xfrm>
        </p:spPr>
        <p:txBody>
          <a:bodyPr>
            <a:normAutofit fontScale="90000"/>
          </a:bodyPr>
          <a:lstStyle/>
          <a:p>
            <a:r>
              <a:rPr lang="nl-NL" dirty="0"/>
              <a:t>Doseren volgens oplossingsconcentratie</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217620" y="1704960"/>
            <a:ext cx="7311861" cy="4738260"/>
          </a:xfrm>
        </p:spPr>
        <p:txBody>
          <a:bodyPr>
            <a:normAutofit lnSpcReduction="10000"/>
          </a:bodyPr>
          <a:lstStyle/>
          <a:p>
            <a:pPr indent="0">
              <a:buNone/>
            </a:pPr>
            <a:endParaRPr lang="nl-NL" dirty="0"/>
          </a:p>
          <a:p>
            <a:pPr indent="0">
              <a:buNone/>
            </a:pPr>
            <a:r>
              <a:rPr lang="nl-NL" dirty="0"/>
              <a:t>Voorbeeld: je wil een gedeelte van het gewas bespuiten. Dit is 150 x 3 meter. De oppervlakte is dan 450 m². </a:t>
            </a:r>
          </a:p>
          <a:p>
            <a:pPr indent="0">
              <a:buNone/>
            </a:pPr>
            <a:endParaRPr lang="nl-NL" dirty="0"/>
          </a:p>
          <a:p>
            <a:pPr indent="0">
              <a:buNone/>
            </a:pPr>
            <a:r>
              <a:rPr lang="nl-NL" dirty="0"/>
              <a:t>Op het etiket van het middel staat 5 liter middel per ha met 200 liter water. Je hebt voor dit stuk dan (450 : 10.000) x 200 = 9 L water nodig.</a:t>
            </a:r>
            <a:br>
              <a:rPr lang="nl-NL" dirty="0"/>
            </a:br>
            <a:br>
              <a:rPr lang="nl-NL" dirty="0"/>
            </a:br>
            <a:r>
              <a:rPr lang="nl-NL" dirty="0"/>
              <a:t>Bij een oplossingsconcentratie van 2% bereken je de hoeveelheid middel als volgt: 0,02 x 9 L = 0,18 L = 180 ml.</a:t>
            </a:r>
            <a:br>
              <a:rPr lang="nl-NL" dirty="0"/>
            </a:br>
            <a:br>
              <a:rPr lang="nl-NL" dirty="0"/>
            </a:br>
            <a:endParaRPr lang="nl-NL" dirty="0"/>
          </a:p>
        </p:txBody>
      </p:sp>
    </p:spTree>
    <p:extLst>
      <p:ext uri="{BB962C8B-B14F-4D97-AF65-F5344CB8AC3E}">
        <p14:creationId xmlns:p14="http://schemas.microsoft.com/office/powerpoint/2010/main" val="1056342262"/>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59141" y="708010"/>
            <a:ext cx="7886700" cy="996950"/>
          </a:xfrm>
        </p:spPr>
        <p:txBody>
          <a:bodyPr/>
          <a:lstStyle/>
          <a:p>
            <a:pPr eaLnBrk="1" hangingPunct="1"/>
            <a:r>
              <a:rPr lang="nl-NL" altLang="nl-NL" dirty="0"/>
              <a:t>Overdosering</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217620" y="1704960"/>
            <a:ext cx="7311861" cy="4738260"/>
          </a:xfrm>
        </p:spPr>
        <p:txBody>
          <a:bodyPr>
            <a:normAutofit/>
          </a:bodyPr>
          <a:lstStyle/>
          <a:p>
            <a:pPr indent="0">
              <a:buNone/>
            </a:pPr>
            <a:r>
              <a:rPr lang="nl-NL" dirty="0"/>
              <a:t>Een hogere dosering spuitvloeistof betekent niet dat het middel beter werkt; het werkt in sommige gevallen juist averechts, met name bij het gebruik van systemische middelen tegen onkruid. </a:t>
            </a:r>
          </a:p>
          <a:p>
            <a:pPr indent="0">
              <a:buNone/>
            </a:pPr>
            <a:endParaRPr lang="nl-NL" dirty="0"/>
          </a:p>
          <a:p>
            <a:pPr indent="0">
              <a:buNone/>
            </a:pPr>
            <a:r>
              <a:rPr lang="nl-NL" dirty="0"/>
              <a:t>Bij overdosering verbrandt en sterft het bovengrondse deel van het onkruid snel. Hierdoor kan het middel niet op tijd worden opgenomen en zullen de wortels niet worden bereikt. De wortels overleven dan en groeien weer terug.</a:t>
            </a:r>
            <a:br>
              <a:rPr lang="nl-NL" dirty="0"/>
            </a:br>
            <a:endParaRPr lang="nl-NL" dirty="0"/>
          </a:p>
        </p:txBody>
      </p:sp>
    </p:spTree>
    <p:extLst>
      <p:ext uri="{BB962C8B-B14F-4D97-AF65-F5344CB8AC3E}">
        <p14:creationId xmlns:p14="http://schemas.microsoft.com/office/powerpoint/2010/main" val="37738152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59141" y="708010"/>
            <a:ext cx="7886700" cy="996950"/>
          </a:xfrm>
        </p:spPr>
        <p:txBody>
          <a:bodyPr/>
          <a:lstStyle/>
          <a:p>
            <a:pPr eaLnBrk="1" hangingPunct="1"/>
            <a:r>
              <a:rPr lang="nl-NL" altLang="nl-NL" dirty="0" err="1"/>
              <a:t>Rugspuit</a:t>
            </a:r>
            <a:endParaRPr lang="nl-NL" altLang="nl-NL" b="1" dirty="0"/>
          </a:p>
        </p:txBody>
      </p:sp>
      <p:pic>
        <p:nvPicPr>
          <p:cNvPr id="1026" name="Picture 2" descr="Man gebruikt rugspuit voor het spuiten van het gewas">
            <a:extLst>
              <a:ext uri="{FF2B5EF4-FFF2-40B4-BE49-F238E27FC236}">
                <a16:creationId xmlns:a16="http://schemas.microsoft.com/office/drawing/2014/main" id="{E3474797-1F84-4EE0-8118-6BB6C5D9C5B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47430" y="2584174"/>
            <a:ext cx="8402075" cy="2585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291533"/>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666C8-3988-4205-90F1-C59C1D475BD6}"/>
              </a:ext>
            </a:extLst>
          </p:cNvPr>
          <p:cNvSpPr>
            <a:spLocks noGrp="1"/>
          </p:cNvSpPr>
          <p:nvPr>
            <p:ph type="title"/>
          </p:nvPr>
        </p:nvSpPr>
        <p:spPr/>
        <p:txBody>
          <a:bodyPr/>
          <a:lstStyle/>
          <a:p>
            <a:r>
              <a:rPr lang="nl-NL" dirty="0"/>
              <a:t>Omgevingsomstandigheden</a:t>
            </a:r>
          </a:p>
        </p:txBody>
      </p:sp>
      <p:sp>
        <p:nvSpPr>
          <p:cNvPr id="3" name="Tijdelijke aanduiding voor inhoud 2">
            <a:extLst>
              <a:ext uri="{FF2B5EF4-FFF2-40B4-BE49-F238E27FC236}">
                <a16:creationId xmlns:a16="http://schemas.microsoft.com/office/drawing/2014/main" id="{738DF5DB-90CA-4DFB-9157-99C8AF2A3436}"/>
              </a:ext>
            </a:extLst>
          </p:cNvPr>
          <p:cNvSpPr>
            <a:spLocks noGrp="1"/>
          </p:cNvSpPr>
          <p:nvPr>
            <p:ph idx="1"/>
          </p:nvPr>
        </p:nvSpPr>
        <p:spPr>
          <a:xfrm>
            <a:off x="952107" y="1728000"/>
            <a:ext cx="8239027" cy="4351338"/>
          </a:xfrm>
        </p:spPr>
        <p:txBody>
          <a:bodyPr/>
          <a:lstStyle/>
          <a:p>
            <a:pPr indent="0">
              <a:buNone/>
            </a:pPr>
            <a:r>
              <a:rPr lang="nl-NL" dirty="0"/>
              <a:t>Voor het uitvoeren van een goede bespuiting dienen de weersomstandigheden zo optimaal mogelijk te zijn. </a:t>
            </a:r>
          </a:p>
          <a:p>
            <a:pPr indent="0">
              <a:buNone/>
            </a:pPr>
            <a:endParaRPr lang="nl-NL" dirty="0"/>
          </a:p>
          <a:p>
            <a:pPr indent="0">
              <a:buNone/>
            </a:pPr>
            <a:r>
              <a:rPr lang="nl-NL" dirty="0"/>
              <a:t>Zorg ervoor dat de temperatuur tussen de 15° en 22° ligt. </a:t>
            </a:r>
          </a:p>
          <a:p>
            <a:pPr indent="0">
              <a:buNone/>
            </a:pPr>
            <a:endParaRPr lang="nl-NL" dirty="0"/>
          </a:p>
          <a:p>
            <a:pPr indent="0">
              <a:buNone/>
            </a:pPr>
            <a:r>
              <a:rPr lang="nl-NL" dirty="0"/>
              <a:t>Te hoge temperaturen zorgen voor teveel verdamping en te lage temperaturen zorgen meestal voor een onvoldoende werking van het gewasbeschermingsmiddel.</a:t>
            </a:r>
          </a:p>
        </p:txBody>
      </p:sp>
    </p:spTree>
    <p:extLst>
      <p:ext uri="{BB962C8B-B14F-4D97-AF65-F5344CB8AC3E}">
        <p14:creationId xmlns:p14="http://schemas.microsoft.com/office/powerpoint/2010/main" val="93536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C6701A-009C-4056-A66B-DC06374CBF0A}"/>
              </a:ext>
            </a:extLst>
          </p:cNvPr>
          <p:cNvSpPr>
            <a:spLocks noGrp="1"/>
          </p:cNvSpPr>
          <p:nvPr>
            <p:ph type="title"/>
          </p:nvPr>
        </p:nvSpPr>
        <p:spPr/>
        <p:txBody>
          <a:bodyPr/>
          <a:lstStyle/>
          <a:p>
            <a:r>
              <a:rPr lang="nl-NL" dirty="0"/>
              <a:t>Omgevingsomstandigheden</a:t>
            </a:r>
          </a:p>
        </p:txBody>
      </p:sp>
      <p:sp>
        <p:nvSpPr>
          <p:cNvPr id="3" name="Tijdelijke aanduiding voor inhoud 2">
            <a:extLst>
              <a:ext uri="{FF2B5EF4-FFF2-40B4-BE49-F238E27FC236}">
                <a16:creationId xmlns:a16="http://schemas.microsoft.com/office/drawing/2014/main" id="{39748660-A71D-4DA7-B064-60985256F87A}"/>
              </a:ext>
            </a:extLst>
          </p:cNvPr>
          <p:cNvSpPr>
            <a:spLocks noGrp="1"/>
          </p:cNvSpPr>
          <p:nvPr>
            <p:ph idx="1"/>
          </p:nvPr>
        </p:nvSpPr>
        <p:spPr>
          <a:xfrm>
            <a:off x="958490" y="1831695"/>
            <a:ext cx="7740000" cy="4351338"/>
          </a:xfrm>
        </p:spPr>
        <p:txBody>
          <a:bodyPr/>
          <a:lstStyle/>
          <a:p>
            <a:pPr indent="0">
              <a:buNone/>
            </a:pPr>
            <a:r>
              <a:rPr lang="nl-NL" dirty="0"/>
              <a:t>Ook de relatieve vochtigheid is best zo hoog mogelijk.</a:t>
            </a:r>
          </a:p>
          <a:p>
            <a:pPr indent="0">
              <a:buNone/>
            </a:pPr>
            <a:endParaRPr lang="nl-NL" dirty="0"/>
          </a:p>
          <a:p>
            <a:pPr indent="0">
              <a:buNone/>
            </a:pPr>
            <a:r>
              <a:rPr lang="nl-NL" dirty="0"/>
              <a:t>Spuit nooit wanneer deze lager is dan 60% anders krijg je te veel verdamping. </a:t>
            </a:r>
          </a:p>
          <a:p>
            <a:pPr indent="0">
              <a:buNone/>
            </a:pPr>
            <a:endParaRPr lang="nl-NL" dirty="0"/>
          </a:p>
          <a:p>
            <a:pPr indent="0">
              <a:buNone/>
            </a:pPr>
            <a:r>
              <a:rPr lang="nl-NL" dirty="0"/>
              <a:t>Het is ook best om bij windstil weer te werken om drift te beperken en eventuele risico’s op schade voor naburige percelen te beperken. Een windkap kan hier eventueel soelaas bieden.</a:t>
            </a:r>
          </a:p>
        </p:txBody>
      </p:sp>
    </p:spTree>
    <p:extLst>
      <p:ext uri="{BB962C8B-B14F-4D97-AF65-F5344CB8AC3E}">
        <p14:creationId xmlns:p14="http://schemas.microsoft.com/office/powerpoint/2010/main" val="53558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59141" y="708010"/>
            <a:ext cx="7886700" cy="996950"/>
          </a:xfrm>
        </p:spPr>
        <p:txBody>
          <a:bodyPr/>
          <a:lstStyle/>
          <a:p>
            <a:pPr eaLnBrk="1" hangingPunct="1"/>
            <a:r>
              <a:rPr lang="nl-NL" altLang="nl-NL" dirty="0"/>
              <a:t>Veiligheidsmaatregelingen</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217620" y="1704960"/>
            <a:ext cx="7311861" cy="4738260"/>
          </a:xfrm>
        </p:spPr>
        <p:txBody>
          <a:bodyPr>
            <a:normAutofit/>
          </a:bodyPr>
          <a:lstStyle/>
          <a:p>
            <a:pPr indent="0">
              <a:buNone/>
            </a:pPr>
            <a:r>
              <a:rPr lang="nl-NL" dirty="0"/>
              <a:t>Om te voorkomen dat je in aanraking komt met de spuitvloeistof draag altijd </a:t>
            </a:r>
            <a:r>
              <a:rPr lang="nl-NL" b="1" dirty="0"/>
              <a:t>persoonlijke beschermingsmiddelen </a:t>
            </a:r>
            <a:r>
              <a:rPr lang="nl-NL" dirty="0"/>
              <a:t>tijdens het spuiten met de </a:t>
            </a:r>
            <a:r>
              <a:rPr lang="nl-NL" dirty="0" err="1"/>
              <a:t>rugspuit</a:t>
            </a:r>
            <a:r>
              <a:rPr lang="nl-NL" dirty="0"/>
              <a:t>. </a:t>
            </a:r>
          </a:p>
          <a:p>
            <a:pPr indent="0">
              <a:buNone/>
            </a:pPr>
            <a:endParaRPr lang="nl-NL" dirty="0"/>
          </a:p>
          <a:p>
            <a:pPr indent="0">
              <a:buNone/>
            </a:pPr>
            <a:r>
              <a:rPr lang="nl-NL" dirty="0"/>
              <a:t>Let op: draag ook tijdens het aanmaken van de spuitvloeistof de juiste bescherming!</a:t>
            </a:r>
          </a:p>
          <a:p>
            <a:pPr indent="0">
              <a:buNone/>
            </a:pPr>
            <a:endParaRPr lang="nl-NL" dirty="0"/>
          </a:p>
          <a:p>
            <a:pPr indent="0">
              <a:buNone/>
            </a:pPr>
            <a:br>
              <a:rPr lang="nl-NL" dirty="0"/>
            </a:br>
            <a:endParaRPr lang="nl-NL" dirty="0"/>
          </a:p>
        </p:txBody>
      </p:sp>
    </p:spTree>
    <p:extLst>
      <p:ext uri="{BB962C8B-B14F-4D97-AF65-F5344CB8AC3E}">
        <p14:creationId xmlns:p14="http://schemas.microsoft.com/office/powerpoint/2010/main" val="15081423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9D8F5-744F-4D3F-9A45-9574B1080CC5}"/>
              </a:ext>
            </a:extLst>
          </p:cNvPr>
          <p:cNvSpPr>
            <a:spLocks noGrp="1"/>
          </p:cNvSpPr>
          <p:nvPr>
            <p:ph type="title"/>
          </p:nvPr>
        </p:nvSpPr>
        <p:spPr/>
        <p:txBody>
          <a:bodyPr>
            <a:normAutofit fontScale="90000"/>
          </a:bodyPr>
          <a:lstStyle/>
          <a:p>
            <a:r>
              <a:rPr lang="nl-NL" dirty="0"/>
              <a:t>Persoonlijke beschermingsmiddelen</a:t>
            </a:r>
          </a:p>
        </p:txBody>
      </p:sp>
      <p:sp>
        <p:nvSpPr>
          <p:cNvPr id="3" name="Tijdelijke aanduiding voor inhoud 2">
            <a:extLst>
              <a:ext uri="{FF2B5EF4-FFF2-40B4-BE49-F238E27FC236}">
                <a16:creationId xmlns:a16="http://schemas.microsoft.com/office/drawing/2014/main" id="{EBE0E3BC-909A-4186-A4B3-84784452E340}"/>
              </a:ext>
            </a:extLst>
          </p:cNvPr>
          <p:cNvSpPr>
            <a:spLocks noGrp="1"/>
          </p:cNvSpPr>
          <p:nvPr>
            <p:ph idx="1"/>
          </p:nvPr>
        </p:nvSpPr>
        <p:spPr>
          <a:xfrm>
            <a:off x="790357" y="1656000"/>
            <a:ext cx="7740000" cy="4351338"/>
          </a:xfrm>
        </p:spPr>
        <p:txBody>
          <a:bodyPr>
            <a:normAutofit/>
          </a:bodyPr>
          <a:lstStyle/>
          <a:p>
            <a:pPr indent="0">
              <a:buNone/>
            </a:pPr>
            <a:r>
              <a:rPr lang="nl-NL" dirty="0"/>
              <a:t> Voor iedere stof zijn specifieke persoonlijke beschermingsmiddelen nodig, zoals handschoenen, een spuitoverall, een spuitmasker, een veiligheidsbril en laarzen. </a:t>
            </a:r>
          </a:p>
          <a:p>
            <a:pPr indent="0">
              <a:buNone/>
            </a:pPr>
            <a:endParaRPr lang="nl-NL" dirty="0"/>
          </a:p>
          <a:p>
            <a:pPr indent="0">
              <a:buNone/>
            </a:pPr>
            <a:r>
              <a:rPr lang="nl-NL" dirty="0"/>
              <a:t>Welke persoonlijke beschermingsmiddelen je dient te dragen, is terug te vinden op het veiligheidsinformatieblad  (Rubriek 8: 'Maatregelen ter beheersing van blootstelling/persoonlijke bescherming'), </a:t>
            </a:r>
          </a:p>
        </p:txBody>
      </p:sp>
      <p:pic>
        <p:nvPicPr>
          <p:cNvPr id="1026" name="Picture 2" descr="Ansell AlphaTec 2000 Standard overall, model 111 | 4-Feet Services">
            <a:extLst>
              <a:ext uri="{FF2B5EF4-FFF2-40B4-BE49-F238E27FC236}">
                <a16:creationId xmlns:a16="http://schemas.microsoft.com/office/drawing/2014/main" id="{9A78657C-AF24-4334-A870-4AE0735724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8933" y="423593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50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9D8F5-744F-4D3F-9A45-9574B1080CC5}"/>
              </a:ext>
            </a:extLst>
          </p:cNvPr>
          <p:cNvSpPr>
            <a:spLocks noGrp="1"/>
          </p:cNvSpPr>
          <p:nvPr>
            <p:ph type="title"/>
          </p:nvPr>
        </p:nvSpPr>
        <p:spPr/>
        <p:txBody>
          <a:bodyPr/>
          <a:lstStyle/>
          <a:p>
            <a:r>
              <a:rPr lang="nl-NL" dirty="0"/>
              <a:t>PBM</a:t>
            </a:r>
          </a:p>
        </p:txBody>
      </p:sp>
      <p:sp>
        <p:nvSpPr>
          <p:cNvPr id="3" name="Tijdelijke aanduiding voor inhoud 2">
            <a:extLst>
              <a:ext uri="{FF2B5EF4-FFF2-40B4-BE49-F238E27FC236}">
                <a16:creationId xmlns:a16="http://schemas.microsoft.com/office/drawing/2014/main" id="{EBE0E3BC-909A-4186-A4B3-84784452E340}"/>
              </a:ext>
            </a:extLst>
          </p:cNvPr>
          <p:cNvSpPr>
            <a:spLocks noGrp="1"/>
          </p:cNvSpPr>
          <p:nvPr>
            <p:ph idx="1"/>
          </p:nvPr>
        </p:nvSpPr>
        <p:spPr>
          <a:xfrm>
            <a:off x="820174" y="1827391"/>
            <a:ext cx="7740000" cy="4351338"/>
          </a:xfrm>
        </p:spPr>
        <p:txBody>
          <a:bodyPr/>
          <a:lstStyle/>
          <a:p>
            <a:pPr indent="0">
              <a:buNone/>
            </a:pPr>
            <a:r>
              <a:rPr lang="nl-NL" dirty="0"/>
              <a:t>Je kan ook de website Bayer </a:t>
            </a:r>
            <a:r>
              <a:rPr lang="nl-NL" dirty="0" err="1"/>
              <a:t>Cropscience</a:t>
            </a:r>
            <a:r>
              <a:rPr lang="nl-NL" dirty="0"/>
              <a:t> Dresscode raadplegen. </a:t>
            </a:r>
          </a:p>
          <a:p>
            <a:pPr indent="0">
              <a:buNone/>
            </a:pPr>
            <a:endParaRPr lang="nl-NL" dirty="0"/>
          </a:p>
          <a:p>
            <a:pPr indent="0">
              <a:buNone/>
            </a:pPr>
            <a:r>
              <a:rPr lang="nl-NL" dirty="0"/>
              <a:t>De persoonlijke beschermingsmiddelen zijn onderverdeeld in handschoenen, spuitoveralls, maskers en laarzen.</a:t>
            </a:r>
          </a:p>
        </p:txBody>
      </p:sp>
      <p:pic>
        <p:nvPicPr>
          <p:cNvPr id="2050" name="Picture 2" descr="Ansell AlphaTec 2000 Standard overall, model 111 | 4-Feet Services">
            <a:extLst>
              <a:ext uri="{FF2B5EF4-FFF2-40B4-BE49-F238E27FC236}">
                <a16:creationId xmlns:a16="http://schemas.microsoft.com/office/drawing/2014/main" id="{77E8DBFB-B682-4FD9-B449-9E0D22A8A5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4534" y="431544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16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DBCAE2-4322-43F1-8383-1AE744E8EFE2}"/>
              </a:ext>
            </a:extLst>
          </p:cNvPr>
          <p:cNvSpPr>
            <a:spLocks noGrp="1"/>
          </p:cNvSpPr>
          <p:nvPr>
            <p:ph type="title"/>
          </p:nvPr>
        </p:nvSpPr>
        <p:spPr/>
        <p:txBody>
          <a:bodyPr/>
          <a:lstStyle/>
          <a:p>
            <a:r>
              <a:rPr lang="nl-NL" dirty="0"/>
              <a:t>Handschoenen</a:t>
            </a:r>
          </a:p>
        </p:txBody>
      </p:sp>
      <p:sp>
        <p:nvSpPr>
          <p:cNvPr id="3" name="Tijdelijke aanduiding voor inhoud 2">
            <a:extLst>
              <a:ext uri="{FF2B5EF4-FFF2-40B4-BE49-F238E27FC236}">
                <a16:creationId xmlns:a16="http://schemas.microsoft.com/office/drawing/2014/main" id="{3840EBC1-1DDA-4962-9A9F-7A5495ABBE70}"/>
              </a:ext>
            </a:extLst>
          </p:cNvPr>
          <p:cNvSpPr>
            <a:spLocks noGrp="1"/>
          </p:cNvSpPr>
          <p:nvPr>
            <p:ph idx="1"/>
          </p:nvPr>
        </p:nvSpPr>
        <p:spPr>
          <a:xfrm>
            <a:off x="756000" y="1728000"/>
            <a:ext cx="9036000" cy="4351338"/>
          </a:xfrm>
        </p:spPr>
        <p:txBody>
          <a:bodyPr>
            <a:normAutofit/>
          </a:bodyPr>
          <a:lstStyle/>
          <a:p>
            <a:pPr marL="342900" indent="-342900"/>
            <a:r>
              <a:rPr lang="nl-NL" dirty="0"/>
              <a:t>Draag altijd handschoenen van neopreen of nitrilrubber. Latex, leren en stoffen handschoenen bieden geen bescherming tegen chemicaliën.</a:t>
            </a:r>
          </a:p>
          <a:p>
            <a:r>
              <a:rPr lang="nl-NL" dirty="0"/>
              <a:t>Gebruik nooit </a:t>
            </a:r>
            <a:r>
              <a:rPr lang="nl-NL" dirty="0" err="1"/>
              <a:t>ongereinigde</a:t>
            </a:r>
            <a:r>
              <a:rPr lang="nl-NL" dirty="0"/>
              <a:t> handschoenen.</a:t>
            </a:r>
          </a:p>
          <a:p>
            <a:pPr marL="342900" indent="-342900"/>
            <a:r>
              <a:rPr lang="nl-NL" dirty="0"/>
              <a:t>Handschoenen met een lange manchet verminderen de kans op huidcontact met meer dan 80%.</a:t>
            </a:r>
          </a:p>
          <a:p>
            <a:pPr marL="342900" indent="-342900"/>
            <a:r>
              <a:rPr lang="nl-NL" dirty="0"/>
              <a:t>Draag de manchetten van de handschoenen in je</a:t>
            </a:r>
          </a:p>
          <a:p>
            <a:pPr marL="342900" indent="-342900"/>
            <a:r>
              <a:rPr lang="nl-NL" dirty="0"/>
              <a:t>Na afloop van de bespuiting dien je de handschoenen te reinigen met water en zeep</a:t>
            </a:r>
          </a:p>
          <a:p>
            <a:pPr indent="0">
              <a:buNone/>
            </a:pPr>
            <a:br>
              <a:rPr lang="nl-NL" dirty="0"/>
            </a:br>
            <a:endParaRPr lang="nl-NL" dirty="0"/>
          </a:p>
        </p:txBody>
      </p:sp>
      <p:pic>
        <p:nvPicPr>
          <p:cNvPr id="4" name="Afbeelding 3">
            <a:extLst>
              <a:ext uri="{FF2B5EF4-FFF2-40B4-BE49-F238E27FC236}">
                <a16:creationId xmlns:a16="http://schemas.microsoft.com/office/drawing/2014/main" id="{9D80EEB9-9564-4F5D-89E2-C946AA2C358E}"/>
              </a:ext>
            </a:extLst>
          </p:cNvPr>
          <p:cNvPicPr>
            <a:picLocks noChangeAspect="1"/>
          </p:cNvPicPr>
          <p:nvPr/>
        </p:nvPicPr>
        <p:blipFill>
          <a:blip r:embed="rId2"/>
          <a:stretch>
            <a:fillRect/>
          </a:stretch>
        </p:blipFill>
        <p:spPr>
          <a:xfrm>
            <a:off x="7387875" y="5361747"/>
            <a:ext cx="4048125" cy="1123950"/>
          </a:xfrm>
          <a:prstGeom prst="rect">
            <a:avLst/>
          </a:prstGeom>
        </p:spPr>
      </p:pic>
    </p:spTree>
    <p:extLst>
      <p:ext uri="{BB962C8B-B14F-4D97-AF65-F5344CB8AC3E}">
        <p14:creationId xmlns:p14="http://schemas.microsoft.com/office/powerpoint/2010/main" val="46256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5852CE-CB02-40AB-889A-0E8D3F5866B7}"/>
              </a:ext>
            </a:extLst>
          </p:cNvPr>
          <p:cNvSpPr>
            <a:spLocks noGrp="1"/>
          </p:cNvSpPr>
          <p:nvPr>
            <p:ph type="title"/>
          </p:nvPr>
        </p:nvSpPr>
        <p:spPr/>
        <p:txBody>
          <a:bodyPr/>
          <a:lstStyle/>
          <a:p>
            <a:r>
              <a:rPr lang="nl-NL" dirty="0"/>
              <a:t>Spuitoveral</a:t>
            </a:r>
          </a:p>
        </p:txBody>
      </p:sp>
      <p:sp>
        <p:nvSpPr>
          <p:cNvPr id="3" name="Tijdelijke aanduiding voor inhoud 2">
            <a:extLst>
              <a:ext uri="{FF2B5EF4-FFF2-40B4-BE49-F238E27FC236}">
                <a16:creationId xmlns:a16="http://schemas.microsoft.com/office/drawing/2014/main" id="{9D6A9530-BABB-485F-8538-B983224BF6C5}"/>
              </a:ext>
            </a:extLst>
          </p:cNvPr>
          <p:cNvSpPr>
            <a:spLocks noGrp="1"/>
          </p:cNvSpPr>
          <p:nvPr>
            <p:ph idx="1"/>
          </p:nvPr>
        </p:nvSpPr>
        <p:spPr>
          <a:xfrm>
            <a:off x="820173" y="1441174"/>
            <a:ext cx="8065409" cy="4747494"/>
          </a:xfrm>
        </p:spPr>
        <p:txBody>
          <a:bodyPr>
            <a:normAutofit fontScale="92500" lnSpcReduction="20000"/>
          </a:bodyPr>
          <a:lstStyle/>
          <a:p>
            <a:pPr indent="0">
              <a:buNone/>
            </a:pPr>
            <a:r>
              <a:rPr lang="nl-NL" dirty="0"/>
              <a:t>Een spuitoverall is gemaakt van waterdicht, chemisch bestendig materiaal, zodat de huid niet in contact kan komen met gevaarlijke stoffen</a:t>
            </a:r>
          </a:p>
          <a:p>
            <a:pPr indent="0">
              <a:buNone/>
            </a:pPr>
            <a:endParaRPr lang="nl-NL" dirty="0"/>
          </a:p>
          <a:p>
            <a:pPr marL="342900" indent="-342900"/>
            <a:r>
              <a:rPr lang="nl-NL" dirty="0"/>
              <a:t>Gebruik altijd een vloeistofdichte spuitoverall met elastiek in de manchetten en broekspijpen, een capuchon en een overslag bij de ritsen. Let op: een regenpak voldoet niet, want dit biedt onvoldoende bescherming en sluit niet aan rondom de polsen en de middel.</a:t>
            </a:r>
          </a:p>
          <a:p>
            <a:pPr marL="342900" indent="-342900"/>
            <a:r>
              <a:rPr lang="nl-NL" dirty="0"/>
              <a:t>Controleer je spuitoverall voor gebruik op scheuren, gaten of andere onvolkomenheden.</a:t>
            </a:r>
          </a:p>
          <a:p>
            <a:pPr marL="342900" indent="-342900"/>
            <a:r>
              <a:rPr lang="nl-NL" dirty="0"/>
              <a:t>Na afloop van de bespuiting dien je de spuitoverall te reinigen (maar gebruik het liefst een wegwerpoverall, zo voorkom je de kans op verontreiniging van de binnenkant).</a:t>
            </a:r>
          </a:p>
          <a:p>
            <a:pPr indent="0">
              <a:buNone/>
            </a:pPr>
            <a:br>
              <a:rPr lang="nl-NL" dirty="0"/>
            </a:br>
            <a:endParaRPr lang="nl-NL" dirty="0"/>
          </a:p>
        </p:txBody>
      </p:sp>
      <p:pic>
        <p:nvPicPr>
          <p:cNvPr id="4" name="Afbeelding 3">
            <a:extLst>
              <a:ext uri="{FF2B5EF4-FFF2-40B4-BE49-F238E27FC236}">
                <a16:creationId xmlns:a16="http://schemas.microsoft.com/office/drawing/2014/main" id="{A6A5D243-255D-4FB2-BD64-8CB811EBC0C9}"/>
              </a:ext>
            </a:extLst>
          </p:cNvPr>
          <p:cNvPicPr>
            <a:picLocks noChangeAspect="1"/>
          </p:cNvPicPr>
          <p:nvPr/>
        </p:nvPicPr>
        <p:blipFill>
          <a:blip r:embed="rId2"/>
          <a:stretch>
            <a:fillRect/>
          </a:stretch>
        </p:blipFill>
        <p:spPr>
          <a:xfrm>
            <a:off x="9954246" y="4345263"/>
            <a:ext cx="2143125" cy="2143125"/>
          </a:xfrm>
          <a:prstGeom prst="rect">
            <a:avLst/>
          </a:prstGeom>
        </p:spPr>
      </p:pic>
    </p:spTree>
    <p:extLst>
      <p:ext uri="{BB962C8B-B14F-4D97-AF65-F5344CB8AC3E}">
        <p14:creationId xmlns:p14="http://schemas.microsoft.com/office/powerpoint/2010/main" val="104251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0E9965-BE0A-4680-A473-AD53848ED174}"/>
              </a:ext>
            </a:extLst>
          </p:cNvPr>
          <p:cNvSpPr>
            <a:spLocks noGrp="1"/>
          </p:cNvSpPr>
          <p:nvPr>
            <p:ph type="title"/>
          </p:nvPr>
        </p:nvSpPr>
        <p:spPr/>
        <p:txBody>
          <a:bodyPr/>
          <a:lstStyle/>
          <a:p>
            <a:r>
              <a:rPr lang="nl-NL" dirty="0"/>
              <a:t>Spuitmasker</a:t>
            </a:r>
          </a:p>
        </p:txBody>
      </p:sp>
      <p:sp>
        <p:nvSpPr>
          <p:cNvPr id="3" name="Tijdelijke aanduiding voor inhoud 2">
            <a:extLst>
              <a:ext uri="{FF2B5EF4-FFF2-40B4-BE49-F238E27FC236}">
                <a16:creationId xmlns:a16="http://schemas.microsoft.com/office/drawing/2014/main" id="{BF455872-A0A3-4281-82E9-06DA6E73772D}"/>
              </a:ext>
            </a:extLst>
          </p:cNvPr>
          <p:cNvSpPr>
            <a:spLocks noGrp="1"/>
          </p:cNvSpPr>
          <p:nvPr>
            <p:ph idx="1"/>
          </p:nvPr>
        </p:nvSpPr>
        <p:spPr>
          <a:xfrm>
            <a:off x="829487" y="1777696"/>
            <a:ext cx="7740000" cy="4351338"/>
          </a:xfrm>
        </p:spPr>
        <p:txBody>
          <a:bodyPr>
            <a:normAutofit lnSpcReduction="10000"/>
          </a:bodyPr>
          <a:lstStyle/>
          <a:p>
            <a:pPr indent="0">
              <a:buNone/>
            </a:pPr>
            <a:r>
              <a:rPr lang="nl-NL" dirty="0"/>
              <a:t>Een masker zorgt ervoor dat je veilig kan ademen in een ruimte waarin zich gevaarlijke stoffen in de lucht (kunnen) bevinden. Houd bij het gebruik van een masker rekening met het volgende:</a:t>
            </a:r>
          </a:p>
          <a:p>
            <a:pPr indent="0">
              <a:buNone/>
            </a:pPr>
            <a:endParaRPr lang="nl-NL" dirty="0"/>
          </a:p>
          <a:p>
            <a:pPr marL="342900" indent="-342900"/>
            <a:r>
              <a:rPr lang="nl-NL" dirty="0"/>
              <a:t>Kies een masker dat geschikt is voor de werkzaamheden die je gaat uitvoeren.</a:t>
            </a:r>
          </a:p>
          <a:p>
            <a:r>
              <a:rPr lang="nl-NL" dirty="0"/>
              <a:t>Controleer van tevoren of het masker goed afsluit.</a:t>
            </a:r>
          </a:p>
          <a:p>
            <a:pPr marL="342900" indent="-342900"/>
            <a:r>
              <a:rPr lang="nl-NL" dirty="0"/>
              <a:t>Gebruik het juiste filter. Schrijf ook de datum van ingebruikname op het filter. Let er bij het uitvoeren van de bespuiting op dat je de gebruiksduur van het filter niet overschrijdt (maximaal 8 uur).</a:t>
            </a:r>
          </a:p>
        </p:txBody>
      </p:sp>
      <p:pic>
        <p:nvPicPr>
          <p:cNvPr id="4" name="Afbeelding 3">
            <a:extLst>
              <a:ext uri="{FF2B5EF4-FFF2-40B4-BE49-F238E27FC236}">
                <a16:creationId xmlns:a16="http://schemas.microsoft.com/office/drawing/2014/main" id="{93D6C993-C840-4053-A570-86A19134F15C}"/>
              </a:ext>
            </a:extLst>
          </p:cNvPr>
          <p:cNvPicPr>
            <a:picLocks noChangeAspect="1"/>
          </p:cNvPicPr>
          <p:nvPr/>
        </p:nvPicPr>
        <p:blipFill>
          <a:blip r:embed="rId2"/>
          <a:stretch>
            <a:fillRect/>
          </a:stretch>
        </p:blipFill>
        <p:spPr>
          <a:xfrm>
            <a:off x="9404695" y="576000"/>
            <a:ext cx="2466975" cy="1847850"/>
          </a:xfrm>
          <a:prstGeom prst="rect">
            <a:avLst/>
          </a:prstGeom>
        </p:spPr>
      </p:pic>
    </p:spTree>
    <p:extLst>
      <p:ext uri="{BB962C8B-B14F-4D97-AF65-F5344CB8AC3E}">
        <p14:creationId xmlns:p14="http://schemas.microsoft.com/office/powerpoint/2010/main" val="142392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A8A849-D7FC-418A-B289-720E9E51081A}"/>
              </a:ext>
            </a:extLst>
          </p:cNvPr>
          <p:cNvSpPr>
            <a:spLocks noGrp="1"/>
          </p:cNvSpPr>
          <p:nvPr>
            <p:ph type="title"/>
          </p:nvPr>
        </p:nvSpPr>
        <p:spPr/>
        <p:txBody>
          <a:bodyPr/>
          <a:lstStyle/>
          <a:p>
            <a:r>
              <a:rPr lang="nl-NL" dirty="0"/>
              <a:t>Veiligheidsbril</a:t>
            </a:r>
          </a:p>
        </p:txBody>
      </p:sp>
      <p:sp>
        <p:nvSpPr>
          <p:cNvPr id="3" name="Tijdelijke aanduiding voor inhoud 2">
            <a:extLst>
              <a:ext uri="{FF2B5EF4-FFF2-40B4-BE49-F238E27FC236}">
                <a16:creationId xmlns:a16="http://schemas.microsoft.com/office/drawing/2014/main" id="{2750EE8A-3045-4754-9FD4-C5F8EFC5C568}"/>
              </a:ext>
            </a:extLst>
          </p:cNvPr>
          <p:cNvSpPr>
            <a:spLocks noGrp="1"/>
          </p:cNvSpPr>
          <p:nvPr>
            <p:ph idx="1"/>
          </p:nvPr>
        </p:nvSpPr>
        <p:spPr>
          <a:xfrm>
            <a:off x="755999" y="1747879"/>
            <a:ext cx="8119643" cy="4351338"/>
          </a:xfrm>
        </p:spPr>
        <p:txBody>
          <a:bodyPr/>
          <a:lstStyle/>
          <a:p>
            <a:pPr indent="0">
              <a:buNone/>
            </a:pPr>
            <a:r>
              <a:rPr lang="nl-NL" dirty="0"/>
              <a:t>Gebruik je een </a:t>
            </a:r>
            <a:r>
              <a:rPr lang="nl-NL" dirty="0" err="1"/>
              <a:t>halfgelaatsmasker</a:t>
            </a:r>
            <a:r>
              <a:rPr lang="nl-NL" dirty="0"/>
              <a:t>, dan zijn de ogen niet bedekt. </a:t>
            </a:r>
          </a:p>
          <a:p>
            <a:pPr indent="0">
              <a:buNone/>
            </a:pPr>
            <a:endParaRPr lang="nl-NL" dirty="0"/>
          </a:p>
          <a:p>
            <a:pPr indent="0">
              <a:buNone/>
            </a:pPr>
            <a:r>
              <a:rPr lang="nl-NL" dirty="0"/>
              <a:t>In dat geval is het belangrijk dat je ook een veiligheidsbril draagt die bescherming biedt tegen chemicaliën. </a:t>
            </a:r>
          </a:p>
          <a:p>
            <a:pPr indent="0">
              <a:buNone/>
            </a:pPr>
            <a:endParaRPr lang="nl-NL" dirty="0"/>
          </a:p>
          <a:p>
            <a:pPr indent="0">
              <a:buNone/>
            </a:pPr>
            <a:r>
              <a:rPr lang="nl-NL" dirty="0"/>
              <a:t>Let hierbij op dat de veiligheidsbril goed aansluit op je gezicht.</a:t>
            </a:r>
            <a:br>
              <a:rPr lang="nl-NL" dirty="0"/>
            </a:br>
            <a:br>
              <a:rPr lang="nl-NL" dirty="0"/>
            </a:br>
            <a:endParaRPr lang="nl-NL" dirty="0"/>
          </a:p>
        </p:txBody>
      </p:sp>
      <p:pic>
        <p:nvPicPr>
          <p:cNvPr id="5122" name="Picture 2" descr="Veiligheidsbril en -masker">
            <a:extLst>
              <a:ext uri="{FF2B5EF4-FFF2-40B4-BE49-F238E27FC236}">
                <a16:creationId xmlns:a16="http://schemas.microsoft.com/office/drawing/2014/main" id="{FB04066E-1699-43D0-AFEB-78686286F4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8529" y="3923548"/>
            <a:ext cx="2848389" cy="2848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61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9C4F8D-B5CF-4E9F-8E37-33A2893160E5}"/>
              </a:ext>
            </a:extLst>
          </p:cNvPr>
          <p:cNvSpPr>
            <a:spLocks noGrp="1"/>
          </p:cNvSpPr>
          <p:nvPr>
            <p:ph type="title"/>
          </p:nvPr>
        </p:nvSpPr>
        <p:spPr/>
        <p:txBody>
          <a:bodyPr/>
          <a:lstStyle/>
          <a:p>
            <a:r>
              <a:rPr lang="nl-NL" dirty="0"/>
              <a:t>Laarzen</a:t>
            </a:r>
          </a:p>
        </p:txBody>
      </p:sp>
      <p:sp>
        <p:nvSpPr>
          <p:cNvPr id="3" name="Tijdelijke aanduiding voor inhoud 2">
            <a:extLst>
              <a:ext uri="{FF2B5EF4-FFF2-40B4-BE49-F238E27FC236}">
                <a16:creationId xmlns:a16="http://schemas.microsoft.com/office/drawing/2014/main" id="{2CB6AB00-F84D-405D-A542-4A57931570A2}"/>
              </a:ext>
            </a:extLst>
          </p:cNvPr>
          <p:cNvSpPr>
            <a:spLocks noGrp="1"/>
          </p:cNvSpPr>
          <p:nvPr>
            <p:ph idx="1"/>
          </p:nvPr>
        </p:nvSpPr>
        <p:spPr>
          <a:xfrm>
            <a:off x="889122" y="1827391"/>
            <a:ext cx="7740000" cy="4351338"/>
          </a:xfrm>
        </p:spPr>
        <p:txBody>
          <a:bodyPr>
            <a:normAutofit/>
          </a:bodyPr>
          <a:lstStyle/>
          <a:p>
            <a:pPr marL="342900" indent="-342900"/>
            <a:r>
              <a:rPr lang="nl-NL" dirty="0"/>
              <a:t>Draag laarzen van neopreen of nitrilrubber. Deze stoffen zijn vloeistofdicht en bestand tegen chemicaliën.</a:t>
            </a:r>
          </a:p>
          <a:p>
            <a:pPr marL="342900" indent="-342900"/>
            <a:r>
              <a:rPr lang="nl-NL" dirty="0"/>
              <a:t>Controleer je laarzen voor gebruik op scheuren, verontreiniging aan de binnenzijde, of andere onvolkomenheden.</a:t>
            </a:r>
          </a:p>
          <a:p>
            <a:pPr marL="342900" indent="-342900"/>
            <a:r>
              <a:rPr lang="nl-NL" dirty="0"/>
              <a:t>Stop de broekspijpen van je spuitoverall niet in je laarzen, maar trek ze over de schacht heen. Op deze manier kan de vloeistof niet in de laars lopen.</a:t>
            </a:r>
          </a:p>
          <a:p>
            <a:pPr marL="342900" indent="-342900"/>
            <a:r>
              <a:rPr lang="nl-NL" dirty="0"/>
              <a:t>Trek de laarzen na het uitvoeren van de bespuiting uit en reinig ze grondig.</a:t>
            </a:r>
          </a:p>
          <a:p>
            <a:endParaRPr lang="nl-NL" dirty="0"/>
          </a:p>
        </p:txBody>
      </p:sp>
      <p:pic>
        <p:nvPicPr>
          <p:cNvPr id="4" name="Afbeelding 3">
            <a:extLst>
              <a:ext uri="{FF2B5EF4-FFF2-40B4-BE49-F238E27FC236}">
                <a16:creationId xmlns:a16="http://schemas.microsoft.com/office/drawing/2014/main" id="{BB8B8206-E135-4FCC-8BE6-A3E7C43E649B}"/>
              </a:ext>
            </a:extLst>
          </p:cNvPr>
          <p:cNvPicPr>
            <a:picLocks noChangeAspect="1"/>
          </p:cNvPicPr>
          <p:nvPr/>
        </p:nvPicPr>
        <p:blipFill>
          <a:blip r:embed="rId2"/>
          <a:stretch>
            <a:fillRect/>
          </a:stretch>
        </p:blipFill>
        <p:spPr>
          <a:xfrm>
            <a:off x="9618180" y="4281750"/>
            <a:ext cx="2000250" cy="2000250"/>
          </a:xfrm>
          <a:prstGeom prst="rect">
            <a:avLst/>
          </a:prstGeom>
        </p:spPr>
      </p:pic>
      <p:pic>
        <p:nvPicPr>
          <p:cNvPr id="5" name="Afbeelding 4">
            <a:extLst>
              <a:ext uri="{FF2B5EF4-FFF2-40B4-BE49-F238E27FC236}">
                <a16:creationId xmlns:a16="http://schemas.microsoft.com/office/drawing/2014/main" id="{FA459652-7FEF-4A54-A90E-974C98B0AB39}"/>
              </a:ext>
            </a:extLst>
          </p:cNvPr>
          <p:cNvPicPr>
            <a:picLocks noChangeAspect="1"/>
          </p:cNvPicPr>
          <p:nvPr/>
        </p:nvPicPr>
        <p:blipFill>
          <a:blip r:embed="rId2"/>
          <a:stretch>
            <a:fillRect/>
          </a:stretch>
        </p:blipFill>
        <p:spPr>
          <a:xfrm flipH="1">
            <a:off x="9383518" y="827266"/>
            <a:ext cx="1806022" cy="2000250"/>
          </a:xfrm>
          <a:prstGeom prst="rect">
            <a:avLst/>
          </a:prstGeom>
        </p:spPr>
      </p:pic>
    </p:spTree>
    <p:extLst>
      <p:ext uri="{BB962C8B-B14F-4D97-AF65-F5344CB8AC3E}">
        <p14:creationId xmlns:p14="http://schemas.microsoft.com/office/powerpoint/2010/main" val="23531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59141" y="708010"/>
            <a:ext cx="7886700" cy="996950"/>
          </a:xfrm>
        </p:spPr>
        <p:txBody>
          <a:bodyPr/>
          <a:lstStyle/>
          <a:p>
            <a:pPr eaLnBrk="1" hangingPunct="1"/>
            <a:r>
              <a:rPr lang="nl-NL" altLang="nl-NL" dirty="0" err="1"/>
              <a:t>Rugspuit</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59141" y="1704960"/>
            <a:ext cx="7965589" cy="4738260"/>
          </a:xfrm>
        </p:spPr>
        <p:txBody>
          <a:bodyPr>
            <a:normAutofit/>
          </a:bodyPr>
          <a:lstStyle/>
          <a:p>
            <a:pPr indent="0">
              <a:buNone/>
              <a:defRPr/>
            </a:pPr>
            <a:r>
              <a:rPr lang="nl-NL" dirty="0"/>
              <a:t>Een </a:t>
            </a:r>
            <a:r>
              <a:rPr lang="nl-NL" dirty="0" err="1"/>
              <a:t>rugspuit</a:t>
            </a:r>
            <a:r>
              <a:rPr lang="nl-NL" dirty="0"/>
              <a:t>, oftewel </a:t>
            </a:r>
            <a:r>
              <a:rPr lang="nl-NL" dirty="0" err="1"/>
              <a:t>rugketel</a:t>
            </a:r>
            <a:r>
              <a:rPr lang="nl-NL" dirty="0"/>
              <a:t>, wordt in de tuinbouw vaak gebruikt voor het spuiten van kleinere oppervlakten en moeilijk bereikbare plekken. </a:t>
            </a:r>
          </a:p>
          <a:p>
            <a:pPr indent="0">
              <a:buNone/>
              <a:defRPr/>
            </a:pPr>
            <a:endParaRPr lang="nl-NL" dirty="0"/>
          </a:p>
          <a:p>
            <a:pPr indent="0">
              <a:buNone/>
              <a:defRPr/>
            </a:pPr>
            <a:r>
              <a:rPr lang="nl-NL" dirty="0"/>
              <a:t>Het gebruik van de juiste hoeveelheid water en middel, spuitdop en druk zijn van belang voor een optimaal resultaat.</a:t>
            </a:r>
          </a:p>
        </p:txBody>
      </p:sp>
      <p:pic>
        <p:nvPicPr>
          <p:cNvPr id="1026" name="Picture 2" descr="Birchmeier rugdrukspuit Flox AT1 10l">
            <a:extLst>
              <a:ext uri="{FF2B5EF4-FFF2-40B4-BE49-F238E27FC236}">
                <a16:creationId xmlns:a16="http://schemas.microsoft.com/office/drawing/2014/main" id="{1F9D5DD9-04E5-47A1-A5B3-D85EABBE9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946" y="165391"/>
            <a:ext cx="1988859" cy="30791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loria rugspuit pro 1300 13 l">
            <a:extLst>
              <a:ext uri="{FF2B5EF4-FFF2-40B4-BE49-F238E27FC236}">
                <a16:creationId xmlns:a16="http://schemas.microsoft.com/office/drawing/2014/main" id="{39C3E2F9-469F-4E1D-BB19-BF1C74815B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7759" y="4134506"/>
            <a:ext cx="1581150" cy="244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24143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1000"/>
                                        <p:tgtEl>
                                          <p:spTgt spid="1028"/>
                                        </p:tgtEl>
                                      </p:cBhvr>
                                    </p:animEffect>
                                    <p:anim calcmode="lin" valueType="num">
                                      <p:cBhvr>
                                        <p:cTn id="27" dur="1000" fill="hold"/>
                                        <p:tgtEl>
                                          <p:spTgt spid="1028"/>
                                        </p:tgtEl>
                                        <p:attrNameLst>
                                          <p:attrName>ppt_x</p:attrName>
                                        </p:attrNameLst>
                                      </p:cBhvr>
                                      <p:tavLst>
                                        <p:tav tm="0">
                                          <p:val>
                                            <p:strVal val="#ppt_x"/>
                                          </p:val>
                                        </p:tav>
                                        <p:tav tm="100000">
                                          <p:val>
                                            <p:strVal val="#ppt_x"/>
                                          </p:val>
                                        </p:tav>
                                      </p:tavLst>
                                    </p:anim>
                                    <p:anim calcmode="lin" valueType="num">
                                      <p:cBhvr>
                                        <p:cTn id="28"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88A992-F4CE-4540-B119-982F014D1943}"/>
              </a:ext>
            </a:extLst>
          </p:cNvPr>
          <p:cNvSpPr>
            <a:spLocks noGrp="1"/>
          </p:cNvSpPr>
          <p:nvPr>
            <p:ph type="title"/>
          </p:nvPr>
        </p:nvSpPr>
        <p:spPr/>
        <p:txBody>
          <a:bodyPr/>
          <a:lstStyle/>
          <a:p>
            <a:r>
              <a:rPr lang="nl-NL" dirty="0"/>
              <a:t>Volgorde van aantrekken</a:t>
            </a:r>
          </a:p>
        </p:txBody>
      </p:sp>
      <p:sp>
        <p:nvSpPr>
          <p:cNvPr id="3" name="Tijdelijke aanduiding voor inhoud 2">
            <a:extLst>
              <a:ext uri="{FF2B5EF4-FFF2-40B4-BE49-F238E27FC236}">
                <a16:creationId xmlns:a16="http://schemas.microsoft.com/office/drawing/2014/main" id="{4E95447D-A4C6-42A3-AE75-9C5B317715D0}"/>
              </a:ext>
            </a:extLst>
          </p:cNvPr>
          <p:cNvSpPr>
            <a:spLocks noGrp="1"/>
          </p:cNvSpPr>
          <p:nvPr>
            <p:ph idx="1"/>
          </p:nvPr>
        </p:nvSpPr>
        <p:spPr>
          <a:xfrm>
            <a:off x="879182" y="1930662"/>
            <a:ext cx="7740000" cy="4351338"/>
          </a:xfrm>
        </p:spPr>
        <p:txBody>
          <a:bodyPr>
            <a:normAutofit/>
          </a:bodyPr>
          <a:lstStyle/>
          <a:p>
            <a:pPr marL="342900" indent="-342900"/>
            <a:r>
              <a:rPr lang="nl-NL" dirty="0"/>
              <a:t>Handschoenen</a:t>
            </a:r>
          </a:p>
          <a:p>
            <a:pPr marL="342900" indent="-342900"/>
            <a:endParaRPr lang="nl-NL" dirty="0"/>
          </a:p>
          <a:p>
            <a:pPr marL="342900" indent="-342900"/>
            <a:r>
              <a:rPr lang="nl-NL" dirty="0"/>
              <a:t>Overall en capuchon</a:t>
            </a:r>
          </a:p>
          <a:p>
            <a:pPr marL="342900" indent="-342900"/>
            <a:endParaRPr lang="nl-NL" dirty="0"/>
          </a:p>
          <a:p>
            <a:pPr marL="342900" indent="-342900"/>
            <a:r>
              <a:rPr lang="nl-NL" dirty="0"/>
              <a:t>Laarzen</a:t>
            </a:r>
          </a:p>
          <a:p>
            <a:pPr marL="342900" indent="-342900"/>
            <a:endParaRPr lang="nl-NL" dirty="0"/>
          </a:p>
          <a:p>
            <a:pPr marL="342900" indent="-342900"/>
            <a:r>
              <a:rPr lang="nl-NL" dirty="0"/>
              <a:t>Masker en </a:t>
            </a:r>
            <a:r>
              <a:rPr lang="nl-NL" dirty="0" err="1"/>
              <a:t>filterbus</a:t>
            </a:r>
            <a:endParaRPr lang="nl-NL" dirty="0"/>
          </a:p>
          <a:p>
            <a:pPr marL="342900" indent="-342900"/>
            <a:endParaRPr lang="nl-NL" dirty="0"/>
          </a:p>
          <a:p>
            <a:pPr marL="342900" indent="-342900"/>
            <a:r>
              <a:rPr lang="nl-NL" dirty="0"/>
              <a:t>Eventuele oogbescherming</a:t>
            </a:r>
          </a:p>
          <a:p>
            <a:pPr marL="342900" indent="-342900"/>
            <a:endParaRPr lang="nl-NL" dirty="0"/>
          </a:p>
          <a:p>
            <a:pPr indent="0">
              <a:buNone/>
            </a:pPr>
            <a:r>
              <a:rPr lang="nl-NL" dirty="0"/>
              <a:t>Uittrekken in omgekeerde volgorde</a:t>
            </a:r>
          </a:p>
          <a:p>
            <a:pPr marL="342900" indent="-342900"/>
            <a:endParaRPr lang="nl-NL" dirty="0"/>
          </a:p>
          <a:p>
            <a:pPr marL="342900" indent="-342900"/>
            <a:endParaRPr lang="nl-NL" dirty="0"/>
          </a:p>
          <a:p>
            <a:pPr marL="342900" indent="-342900"/>
            <a:endParaRPr lang="nl-NL" dirty="0"/>
          </a:p>
          <a:p>
            <a:pPr marL="342900" indent="-342900"/>
            <a:endParaRPr lang="nl-NL" dirty="0"/>
          </a:p>
          <a:p>
            <a:endParaRPr lang="nl-NL" dirty="0"/>
          </a:p>
          <a:p>
            <a:endParaRPr lang="nl-NL" dirty="0"/>
          </a:p>
        </p:txBody>
      </p:sp>
    </p:spTree>
    <p:extLst>
      <p:ext uri="{BB962C8B-B14F-4D97-AF65-F5344CB8AC3E}">
        <p14:creationId xmlns:p14="http://schemas.microsoft.com/office/powerpoint/2010/main" val="1474945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59141" y="708010"/>
            <a:ext cx="7886700" cy="996950"/>
          </a:xfrm>
        </p:spPr>
        <p:txBody>
          <a:bodyPr/>
          <a:lstStyle/>
          <a:p>
            <a:r>
              <a:rPr lang="nl-NL" dirty="0" err="1"/>
              <a:t>Rugspuit</a:t>
            </a:r>
            <a:r>
              <a:rPr lang="nl-NL" dirty="0"/>
              <a:t> schoonmaken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217620" y="1704960"/>
            <a:ext cx="7311861" cy="4738260"/>
          </a:xfrm>
        </p:spPr>
        <p:txBody>
          <a:bodyPr>
            <a:normAutofit fontScale="92500" lnSpcReduction="10000"/>
          </a:bodyPr>
          <a:lstStyle/>
          <a:p>
            <a:pPr indent="0">
              <a:buNone/>
            </a:pPr>
            <a:r>
              <a:rPr lang="nl-NL" dirty="0"/>
              <a:t>Het is belangrijk dat je een </a:t>
            </a:r>
            <a:r>
              <a:rPr lang="nl-NL" dirty="0" err="1"/>
              <a:t>rugspuit</a:t>
            </a:r>
            <a:r>
              <a:rPr lang="nl-NL" dirty="0"/>
              <a:t> na een bespuiting altijd goed schoonmaakt. Dit doe je als volgt:</a:t>
            </a:r>
            <a:br>
              <a:rPr lang="nl-NL" dirty="0"/>
            </a:br>
            <a:endParaRPr lang="nl-NL" dirty="0"/>
          </a:p>
          <a:p>
            <a:pPr marL="342900" indent="-342900"/>
            <a:r>
              <a:rPr lang="nl-NL" dirty="0"/>
              <a:t>Vul de tank met wat water en schud voorzichtig. </a:t>
            </a:r>
          </a:p>
          <a:p>
            <a:pPr marL="342900" indent="-342900"/>
            <a:r>
              <a:rPr lang="nl-NL" dirty="0"/>
              <a:t>Voeg eventueel wat huishoudammonia of chloorbleekloog toe (let op: voeg nooit beide middelen toe, want dit leidt tot gasvorming).</a:t>
            </a:r>
          </a:p>
          <a:p>
            <a:r>
              <a:rPr lang="nl-NL" dirty="0"/>
              <a:t>Spuit het restant over het gewas. </a:t>
            </a:r>
          </a:p>
          <a:p>
            <a:pPr marL="342900" indent="-342900"/>
            <a:r>
              <a:rPr lang="nl-NL" dirty="0"/>
              <a:t>Maak de </a:t>
            </a:r>
            <a:r>
              <a:rPr lang="nl-NL" dirty="0" err="1"/>
              <a:t>rugspuit</a:t>
            </a:r>
            <a:r>
              <a:rPr lang="nl-NL" dirty="0"/>
              <a:t> uitwendig schoon met water en een borstel. </a:t>
            </a:r>
          </a:p>
          <a:p>
            <a:pPr marL="342900" indent="-342900"/>
            <a:r>
              <a:rPr lang="nl-NL" dirty="0"/>
              <a:t>Zorg dat je dit water opvangt, want het mag niet worden geloosd omdat het gewasbeschermingsmiddelen bevat. </a:t>
            </a:r>
          </a:p>
          <a:p>
            <a:pPr indent="0">
              <a:buNone/>
            </a:pPr>
            <a:br>
              <a:rPr lang="nl-NL" dirty="0"/>
            </a:br>
            <a:endParaRPr lang="nl-NL" dirty="0"/>
          </a:p>
        </p:txBody>
      </p:sp>
    </p:spTree>
    <p:extLst>
      <p:ext uri="{BB962C8B-B14F-4D97-AF65-F5344CB8AC3E}">
        <p14:creationId xmlns:p14="http://schemas.microsoft.com/office/powerpoint/2010/main" val="35795097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558761" y="1102151"/>
            <a:ext cx="7886700" cy="996950"/>
          </a:xfrm>
        </p:spPr>
        <p:txBody>
          <a:bodyPr>
            <a:normAutofit/>
          </a:bodyPr>
          <a:lstStyle/>
          <a:p>
            <a:pPr eaLnBrk="1" hangingPunct="1"/>
            <a:endParaRPr lang="nl-NL" altLang="nl-NL" b="1" dirty="0"/>
          </a:p>
        </p:txBody>
      </p:sp>
      <p:pic>
        <p:nvPicPr>
          <p:cNvPr id="5124" name="Afbeelding 6">
            <a:extLst>
              <a:ext uri="{FF2B5EF4-FFF2-40B4-BE49-F238E27FC236}">
                <a16:creationId xmlns:a16="http://schemas.microsoft.com/office/drawing/2014/main" id="{CD798D11-19D8-4507-99B0-33217548E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Tijdelijke aanduiding voor inhoud 4">
            <a:extLst>
              <a:ext uri="{FF2B5EF4-FFF2-40B4-BE49-F238E27FC236}">
                <a16:creationId xmlns:a16="http://schemas.microsoft.com/office/drawing/2014/main" id="{5659B081-B505-4881-BC89-DBFD945D393D}"/>
              </a:ext>
            </a:extLst>
          </p:cNvPr>
          <p:cNvPicPr>
            <a:picLocks noGrp="1" noChangeAspect="1"/>
          </p:cNvPicPr>
          <p:nvPr>
            <p:ph idx="1"/>
          </p:nvPr>
        </p:nvPicPr>
        <p:blipFill>
          <a:blip r:embed="rId4"/>
          <a:stretch>
            <a:fillRect/>
          </a:stretch>
        </p:blipFill>
        <p:spPr>
          <a:xfrm>
            <a:off x="1405825" y="1403809"/>
            <a:ext cx="8192571" cy="4214567"/>
          </a:xfrm>
          <a:prstGeom prst="rect">
            <a:avLst/>
          </a:prstGeom>
        </p:spPr>
      </p:pic>
    </p:spTree>
    <p:extLst>
      <p:ext uri="{BB962C8B-B14F-4D97-AF65-F5344CB8AC3E}">
        <p14:creationId xmlns:p14="http://schemas.microsoft.com/office/powerpoint/2010/main" val="270798040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59141" y="708010"/>
            <a:ext cx="7886700" cy="996950"/>
          </a:xfrm>
        </p:spPr>
        <p:txBody>
          <a:bodyPr/>
          <a:lstStyle/>
          <a:p>
            <a:pPr eaLnBrk="1" hangingPunct="1"/>
            <a:r>
              <a:rPr lang="nl-NL" altLang="nl-NL" dirty="0"/>
              <a:t>Werking van een </a:t>
            </a:r>
            <a:r>
              <a:rPr lang="nl-NL" altLang="nl-NL" dirty="0" err="1"/>
              <a:t>rugspuit</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217620" y="1704960"/>
            <a:ext cx="7311861" cy="4738260"/>
          </a:xfrm>
        </p:spPr>
        <p:txBody>
          <a:bodyPr>
            <a:normAutofit/>
          </a:bodyPr>
          <a:lstStyle/>
          <a:p>
            <a:pPr indent="0">
              <a:buNone/>
            </a:pPr>
            <a:r>
              <a:rPr lang="nl-NL" dirty="0"/>
              <a:t>De meeste </a:t>
            </a:r>
            <a:r>
              <a:rPr lang="nl-NL" dirty="0" err="1"/>
              <a:t>rugspuiten</a:t>
            </a:r>
            <a:r>
              <a:rPr lang="nl-NL" dirty="0"/>
              <a:t> zijn voorzien van een drukketel. Deze zorgt voor een constante druk, waardoor de vloeistof gelijkmatig </a:t>
            </a:r>
            <a:r>
              <a:rPr lang="nl-NL" dirty="0" err="1"/>
              <a:t>verspoten</a:t>
            </a:r>
            <a:r>
              <a:rPr lang="nl-NL" dirty="0"/>
              <a:t> wordt.</a:t>
            </a:r>
          </a:p>
          <a:p>
            <a:pPr indent="0">
              <a:buNone/>
            </a:pPr>
            <a:endParaRPr lang="nl-NL" dirty="0"/>
          </a:p>
          <a:p>
            <a:pPr indent="0">
              <a:buNone/>
            </a:pPr>
            <a:r>
              <a:rPr lang="nl-NL" dirty="0"/>
              <a:t>Sommige </a:t>
            </a:r>
            <a:r>
              <a:rPr lang="nl-NL" dirty="0" err="1"/>
              <a:t>rugspuiten</a:t>
            </a:r>
            <a:r>
              <a:rPr lang="nl-NL" dirty="0"/>
              <a:t> zijn uitgerust met een manometer op de afsluiter, waarmee je de spuitdruk kan aflezen. </a:t>
            </a:r>
          </a:p>
          <a:p>
            <a:pPr indent="0">
              <a:buNone/>
            </a:pPr>
            <a:endParaRPr lang="nl-NL" dirty="0"/>
          </a:p>
          <a:p>
            <a:pPr indent="0">
              <a:buNone/>
            </a:pPr>
            <a:r>
              <a:rPr lang="nl-NL" dirty="0"/>
              <a:t>Een constante druk is van belang voor een gelijkmatig spuitbeeld. Met name voor het verdelgen van onkruid wordt de </a:t>
            </a:r>
            <a:r>
              <a:rPr lang="nl-NL" dirty="0" err="1"/>
              <a:t>rugspuit</a:t>
            </a:r>
            <a:r>
              <a:rPr lang="nl-NL" dirty="0"/>
              <a:t> regelmatig ingezet.</a:t>
            </a:r>
          </a:p>
        </p:txBody>
      </p:sp>
      <p:pic>
        <p:nvPicPr>
          <p:cNvPr id="2050" name="Picture 2" descr="Rugspuit Comfort 425 15liter - Solo">
            <a:extLst>
              <a:ext uri="{FF2B5EF4-FFF2-40B4-BE49-F238E27FC236}">
                <a16:creationId xmlns:a16="http://schemas.microsoft.com/office/drawing/2014/main" id="{B922A739-307F-4010-954C-4915C98C51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9812" y="367812"/>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7A19A142-0283-4BBE-9259-59AD24421896}"/>
              </a:ext>
            </a:extLst>
          </p:cNvPr>
          <p:cNvPicPr>
            <a:picLocks noChangeAspect="1"/>
          </p:cNvPicPr>
          <p:nvPr/>
        </p:nvPicPr>
        <p:blipFill rotWithShape="1">
          <a:blip r:embed="rId4"/>
          <a:srcRect l="2236" r="3458" b="2217"/>
          <a:stretch/>
        </p:blipFill>
        <p:spPr>
          <a:xfrm>
            <a:off x="9108831" y="4465759"/>
            <a:ext cx="2488223" cy="1583349"/>
          </a:xfrm>
          <a:prstGeom prst="rect">
            <a:avLst/>
          </a:prstGeom>
        </p:spPr>
      </p:pic>
    </p:spTree>
    <p:extLst>
      <p:ext uri="{BB962C8B-B14F-4D97-AF65-F5344CB8AC3E}">
        <p14:creationId xmlns:p14="http://schemas.microsoft.com/office/powerpoint/2010/main" val="26228266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1000"/>
                                        <p:tgtEl>
                                          <p:spTgt spid="2050"/>
                                        </p:tgtEl>
                                      </p:cBhvr>
                                    </p:animEffect>
                                    <p:anim calcmode="lin" valueType="num">
                                      <p:cBhvr>
                                        <p:cTn id="22" dur="1000" fill="hold"/>
                                        <p:tgtEl>
                                          <p:spTgt spid="2050"/>
                                        </p:tgtEl>
                                        <p:attrNameLst>
                                          <p:attrName>ppt_x</p:attrName>
                                        </p:attrNameLst>
                                      </p:cBhvr>
                                      <p:tavLst>
                                        <p:tav tm="0">
                                          <p:val>
                                            <p:strVal val="#ppt_x"/>
                                          </p:val>
                                        </p:tav>
                                        <p:tav tm="100000">
                                          <p:val>
                                            <p:strVal val="#ppt_x"/>
                                          </p:val>
                                        </p:tav>
                                      </p:tavLst>
                                    </p:anim>
                                    <p:anim calcmode="lin" valueType="num">
                                      <p:cBhvr>
                                        <p:cTn id="2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4" end="4"/>
                                            </p:txEl>
                                          </p:spTgt>
                                        </p:tgtEl>
                                        <p:attrNameLst>
                                          <p:attrName>style.visibility</p:attrName>
                                        </p:attrNameLst>
                                      </p:cBhvr>
                                      <p:to>
                                        <p:strVal val="visible"/>
                                      </p:to>
                                    </p:set>
                                    <p:animEffect transition="in" filter="fade">
                                      <p:cBhvr>
                                        <p:cTn id="28" dur="1000"/>
                                        <p:tgtEl>
                                          <p:spTgt spid="7171">
                                            <p:txEl>
                                              <p:pRg st="4" end="4"/>
                                            </p:txEl>
                                          </p:spTgt>
                                        </p:tgtEl>
                                      </p:cBhvr>
                                    </p:animEffect>
                                    <p:anim calcmode="lin" valueType="num">
                                      <p:cBhvr>
                                        <p:cTn id="29"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59141" y="708010"/>
            <a:ext cx="7886700" cy="996950"/>
          </a:xfrm>
        </p:spPr>
        <p:txBody>
          <a:bodyPr>
            <a:normAutofit fontScale="90000"/>
          </a:bodyPr>
          <a:lstStyle/>
          <a:p>
            <a:pPr eaLnBrk="1" hangingPunct="1"/>
            <a:r>
              <a:rPr lang="nl-NL" altLang="nl-NL" dirty="0"/>
              <a:t>Werking </a:t>
            </a:r>
            <a:r>
              <a:rPr lang="nl-NL" altLang="nl-NL" dirty="0" err="1"/>
              <a:t>rugspuit</a:t>
            </a:r>
            <a:br>
              <a:rPr lang="nl-NL" altLang="nl-NL"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217620" y="1704960"/>
            <a:ext cx="7311861" cy="4738260"/>
          </a:xfrm>
        </p:spPr>
        <p:txBody>
          <a:bodyPr>
            <a:normAutofit/>
          </a:bodyPr>
          <a:lstStyle/>
          <a:p>
            <a:pPr indent="0">
              <a:buNone/>
            </a:pPr>
            <a:r>
              <a:rPr lang="nl-NL" dirty="0"/>
              <a:t>.</a:t>
            </a:r>
            <a:br>
              <a:rPr lang="nl-NL" dirty="0"/>
            </a:br>
            <a:endParaRPr lang="nl-NL" dirty="0"/>
          </a:p>
        </p:txBody>
      </p:sp>
      <p:pic>
        <p:nvPicPr>
          <p:cNvPr id="3" name="Afbeelding 2">
            <a:extLst>
              <a:ext uri="{FF2B5EF4-FFF2-40B4-BE49-F238E27FC236}">
                <a16:creationId xmlns:a16="http://schemas.microsoft.com/office/drawing/2014/main" id="{FAF1C3B6-F16A-4A4B-9912-9346C138D0C6}"/>
              </a:ext>
            </a:extLst>
          </p:cNvPr>
          <p:cNvPicPr>
            <a:picLocks noChangeAspect="1"/>
          </p:cNvPicPr>
          <p:nvPr/>
        </p:nvPicPr>
        <p:blipFill>
          <a:blip r:embed="rId3"/>
          <a:stretch>
            <a:fillRect/>
          </a:stretch>
        </p:blipFill>
        <p:spPr>
          <a:xfrm>
            <a:off x="1600200" y="1704960"/>
            <a:ext cx="6104333" cy="4608570"/>
          </a:xfrm>
          <a:prstGeom prst="rect">
            <a:avLst/>
          </a:prstGeom>
        </p:spPr>
      </p:pic>
    </p:spTree>
    <p:extLst>
      <p:ext uri="{BB962C8B-B14F-4D97-AF65-F5344CB8AC3E}">
        <p14:creationId xmlns:p14="http://schemas.microsoft.com/office/powerpoint/2010/main" val="21337141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59141" y="708010"/>
            <a:ext cx="7886700" cy="996950"/>
          </a:xfrm>
        </p:spPr>
        <p:txBody>
          <a:bodyPr>
            <a:normAutofit fontScale="90000"/>
          </a:bodyPr>
          <a:lstStyle/>
          <a:p>
            <a:pPr eaLnBrk="1" hangingPunct="1"/>
            <a:r>
              <a:rPr lang="nl-NL" altLang="nl-NL" dirty="0"/>
              <a:t>Werking </a:t>
            </a:r>
            <a:r>
              <a:rPr lang="nl-NL" altLang="nl-NL" dirty="0" err="1"/>
              <a:t>rugspuit</a:t>
            </a:r>
            <a:br>
              <a:rPr lang="nl-NL" altLang="nl-NL"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217620" y="1704960"/>
            <a:ext cx="7311861" cy="4738260"/>
          </a:xfrm>
        </p:spPr>
        <p:txBody>
          <a:bodyPr>
            <a:normAutofit/>
          </a:bodyPr>
          <a:lstStyle/>
          <a:p>
            <a:pPr indent="0">
              <a:buNone/>
            </a:pPr>
            <a:r>
              <a:rPr lang="nl-NL" dirty="0"/>
              <a:t>.</a:t>
            </a:r>
            <a:br>
              <a:rPr lang="nl-NL" dirty="0"/>
            </a:br>
            <a:endParaRPr lang="nl-NL" dirty="0"/>
          </a:p>
        </p:txBody>
      </p:sp>
      <p:sp>
        <p:nvSpPr>
          <p:cNvPr id="2" name="Rechthoek 1">
            <a:extLst>
              <a:ext uri="{FF2B5EF4-FFF2-40B4-BE49-F238E27FC236}">
                <a16:creationId xmlns:a16="http://schemas.microsoft.com/office/drawing/2014/main" id="{770F1027-C071-4967-BD38-8D1530F52488}"/>
              </a:ext>
            </a:extLst>
          </p:cNvPr>
          <p:cNvSpPr/>
          <p:nvPr/>
        </p:nvSpPr>
        <p:spPr>
          <a:xfrm>
            <a:off x="805070" y="1720840"/>
            <a:ext cx="8338930" cy="4801314"/>
          </a:xfrm>
          <a:prstGeom prst="rect">
            <a:avLst/>
          </a:prstGeom>
        </p:spPr>
        <p:txBody>
          <a:bodyPr wrap="square">
            <a:spAutoFit/>
          </a:bodyPr>
          <a:lstStyle/>
          <a:p>
            <a:r>
              <a:rPr lang="nl-NL" dirty="0">
                <a:solidFill>
                  <a:srgbClr val="000000"/>
                </a:solidFill>
                <a:latin typeface="+mj-lt"/>
              </a:rPr>
              <a:t>In de tank (1), meestal tien tot twintig liter, zit spuitvloeistof. </a:t>
            </a:r>
          </a:p>
          <a:p>
            <a:endParaRPr lang="nl-NL" dirty="0">
              <a:solidFill>
                <a:srgbClr val="000000"/>
              </a:solidFill>
              <a:latin typeface="+mj-lt"/>
            </a:endParaRPr>
          </a:p>
          <a:p>
            <a:r>
              <a:rPr lang="nl-NL" dirty="0">
                <a:solidFill>
                  <a:srgbClr val="000000"/>
                </a:solidFill>
                <a:latin typeface="+mj-lt"/>
              </a:rPr>
              <a:t>De zuigleiding (2) brengt deze van de tank naar de pomp.</a:t>
            </a:r>
          </a:p>
          <a:p>
            <a:endParaRPr lang="nl-NL" dirty="0">
              <a:solidFill>
                <a:srgbClr val="000000"/>
              </a:solidFill>
              <a:latin typeface="+mj-lt"/>
            </a:endParaRPr>
          </a:p>
          <a:p>
            <a:r>
              <a:rPr lang="nl-NL" dirty="0">
                <a:solidFill>
                  <a:srgbClr val="000000"/>
                </a:solidFill>
                <a:latin typeface="+mj-lt"/>
              </a:rPr>
              <a:t> De persklep (3) gaat open als de zuiger (5) omhoogkomt.</a:t>
            </a:r>
          </a:p>
          <a:p>
            <a:endParaRPr lang="nl-NL" dirty="0">
              <a:solidFill>
                <a:srgbClr val="000000"/>
              </a:solidFill>
              <a:latin typeface="+mj-lt"/>
            </a:endParaRPr>
          </a:p>
          <a:p>
            <a:r>
              <a:rPr lang="nl-NL" dirty="0">
                <a:solidFill>
                  <a:srgbClr val="000000"/>
                </a:solidFill>
                <a:latin typeface="+mj-lt"/>
              </a:rPr>
              <a:t>Zo komt de vloeistof onder druk. </a:t>
            </a:r>
          </a:p>
          <a:p>
            <a:endParaRPr lang="nl-NL" dirty="0">
              <a:solidFill>
                <a:srgbClr val="000000"/>
              </a:solidFill>
              <a:latin typeface="+mj-lt"/>
            </a:endParaRPr>
          </a:p>
          <a:p>
            <a:r>
              <a:rPr lang="nl-NL" dirty="0">
                <a:solidFill>
                  <a:srgbClr val="000000"/>
                </a:solidFill>
                <a:latin typeface="+mj-lt"/>
              </a:rPr>
              <a:t>De zuigklep (4) gaat open als de zuiger naar beneden gaat en sluit af als hij omhoogkomt. </a:t>
            </a:r>
          </a:p>
          <a:p>
            <a:endParaRPr lang="nl-NL" dirty="0">
              <a:solidFill>
                <a:srgbClr val="000000"/>
              </a:solidFill>
              <a:latin typeface="+mj-lt"/>
            </a:endParaRPr>
          </a:p>
          <a:p>
            <a:r>
              <a:rPr lang="nl-NL" dirty="0">
                <a:solidFill>
                  <a:srgbClr val="000000"/>
                </a:solidFill>
                <a:latin typeface="+mj-lt"/>
              </a:rPr>
              <a:t>De drukketel (6) zorgt voor gelijkmatige vloeistofdruk. </a:t>
            </a:r>
          </a:p>
          <a:p>
            <a:endParaRPr lang="nl-NL" dirty="0">
              <a:solidFill>
                <a:srgbClr val="000000"/>
              </a:solidFill>
              <a:latin typeface="+mj-lt"/>
            </a:endParaRPr>
          </a:p>
          <a:p>
            <a:r>
              <a:rPr lang="nl-NL" dirty="0">
                <a:solidFill>
                  <a:srgbClr val="000000"/>
                </a:solidFill>
                <a:latin typeface="+mj-lt"/>
              </a:rPr>
              <a:t>Via de persslang (7) verlaat de vloeistof de pomp. </a:t>
            </a:r>
          </a:p>
          <a:p>
            <a:endParaRPr lang="nl-NL" dirty="0">
              <a:solidFill>
                <a:srgbClr val="000000"/>
              </a:solidFill>
              <a:latin typeface="+mj-lt"/>
            </a:endParaRPr>
          </a:p>
          <a:p>
            <a:r>
              <a:rPr lang="nl-NL" dirty="0">
                <a:solidFill>
                  <a:srgbClr val="000000"/>
                </a:solidFill>
                <a:latin typeface="+mj-lt"/>
              </a:rPr>
              <a:t>Hij loopt via de spuitstok naar de spuitdop die de vloeistof verdeelt. Het vetpotje zorgt voor smering. De afsluiter sluit de vloeistofstroom af.</a:t>
            </a:r>
            <a:endParaRPr lang="nl-NL" dirty="0">
              <a:latin typeface="+mj-lt"/>
            </a:endParaRPr>
          </a:p>
        </p:txBody>
      </p:sp>
      <p:pic>
        <p:nvPicPr>
          <p:cNvPr id="6" name="Afbeelding 5">
            <a:extLst>
              <a:ext uri="{FF2B5EF4-FFF2-40B4-BE49-F238E27FC236}">
                <a16:creationId xmlns:a16="http://schemas.microsoft.com/office/drawing/2014/main" id="{B65839DD-FE07-4724-917E-04971C69CAD9}"/>
              </a:ext>
            </a:extLst>
          </p:cNvPr>
          <p:cNvPicPr>
            <a:picLocks noChangeAspect="1"/>
          </p:cNvPicPr>
          <p:nvPr/>
        </p:nvPicPr>
        <p:blipFill>
          <a:blip r:embed="rId3"/>
          <a:stretch>
            <a:fillRect/>
          </a:stretch>
        </p:blipFill>
        <p:spPr>
          <a:xfrm>
            <a:off x="8000808" y="117335"/>
            <a:ext cx="3804682" cy="2872409"/>
          </a:xfrm>
          <a:prstGeom prst="rect">
            <a:avLst/>
          </a:prstGeom>
        </p:spPr>
      </p:pic>
    </p:spTree>
    <p:extLst>
      <p:ext uri="{BB962C8B-B14F-4D97-AF65-F5344CB8AC3E}">
        <p14:creationId xmlns:p14="http://schemas.microsoft.com/office/powerpoint/2010/main" val="127144770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59141" y="708010"/>
            <a:ext cx="7886700" cy="996950"/>
          </a:xfrm>
        </p:spPr>
        <p:txBody>
          <a:bodyPr/>
          <a:lstStyle/>
          <a:p>
            <a:pPr eaLnBrk="1" hangingPunct="1"/>
            <a:r>
              <a:rPr lang="nl-NL" altLang="nl-NL" dirty="0"/>
              <a:t>Spuitdoppen</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217620" y="1704960"/>
            <a:ext cx="7311861" cy="4738260"/>
          </a:xfrm>
        </p:spPr>
        <p:txBody>
          <a:bodyPr>
            <a:normAutofit/>
          </a:bodyPr>
          <a:lstStyle/>
          <a:p>
            <a:pPr indent="0">
              <a:buNone/>
            </a:pPr>
            <a:r>
              <a:rPr lang="nl-NL" dirty="0"/>
              <a:t>Op de spuitlans van een </a:t>
            </a:r>
            <a:r>
              <a:rPr lang="nl-NL" dirty="0" err="1"/>
              <a:t>rugspuit</a:t>
            </a:r>
            <a:r>
              <a:rPr lang="nl-NL" dirty="0"/>
              <a:t> kun je een spuitdop monteren. Er zijn verschillende soorten spuitdoppen, die ieder geschikt zijn voor verschillende toepassingen.</a:t>
            </a:r>
          </a:p>
          <a:p>
            <a:pPr indent="0">
              <a:buNone/>
            </a:pPr>
            <a:endParaRPr lang="nl-NL" dirty="0"/>
          </a:p>
          <a:p>
            <a:pPr indent="0">
              <a:buNone/>
            </a:pPr>
            <a:r>
              <a:rPr lang="nl-NL" dirty="0"/>
              <a:t>Het is van belang om de juiste spuitdop te kiezen, om het best mogelijke resultaat te behalen.</a:t>
            </a:r>
            <a:br>
              <a:rPr lang="nl-NL" dirty="0"/>
            </a:br>
            <a:endParaRPr lang="nl-NL" dirty="0"/>
          </a:p>
        </p:txBody>
      </p:sp>
    </p:spTree>
    <p:extLst>
      <p:ext uri="{BB962C8B-B14F-4D97-AF65-F5344CB8AC3E}">
        <p14:creationId xmlns:p14="http://schemas.microsoft.com/office/powerpoint/2010/main" val="19030601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897BAD-E9C8-43D4-A03F-924DF65880E0}"/>
              </a:ext>
            </a:extLst>
          </p:cNvPr>
          <p:cNvSpPr>
            <a:spLocks noGrp="1"/>
          </p:cNvSpPr>
          <p:nvPr>
            <p:ph type="title"/>
          </p:nvPr>
        </p:nvSpPr>
        <p:spPr/>
        <p:txBody>
          <a:bodyPr/>
          <a:lstStyle/>
          <a:p>
            <a:r>
              <a:rPr lang="nl-NL" dirty="0"/>
              <a:t>Spuitdoppen</a:t>
            </a:r>
          </a:p>
        </p:txBody>
      </p:sp>
      <p:sp>
        <p:nvSpPr>
          <p:cNvPr id="3" name="Tijdelijke aanduiding voor inhoud 2">
            <a:extLst>
              <a:ext uri="{FF2B5EF4-FFF2-40B4-BE49-F238E27FC236}">
                <a16:creationId xmlns:a16="http://schemas.microsoft.com/office/drawing/2014/main" id="{9479FC9C-9097-4496-B9E6-DB36B6279DA1}"/>
              </a:ext>
            </a:extLst>
          </p:cNvPr>
          <p:cNvSpPr>
            <a:spLocks noGrp="1"/>
          </p:cNvSpPr>
          <p:nvPr>
            <p:ph idx="1"/>
          </p:nvPr>
        </p:nvSpPr>
        <p:spPr>
          <a:xfrm>
            <a:off x="826477" y="1728000"/>
            <a:ext cx="8965523" cy="4351338"/>
          </a:xfrm>
        </p:spPr>
        <p:txBody>
          <a:bodyPr>
            <a:normAutofit lnSpcReduction="10000"/>
          </a:bodyPr>
          <a:lstStyle/>
          <a:p>
            <a:pPr indent="0">
              <a:buNone/>
            </a:pPr>
            <a:r>
              <a:rPr lang="nl-NL" dirty="0"/>
              <a:t>Er zijn verschillende soorten spuitdoppen, die ieder geschikt zijn voor verschillende toepassing. </a:t>
            </a:r>
          </a:p>
          <a:p>
            <a:pPr indent="0">
              <a:buNone/>
            </a:pPr>
            <a:endParaRPr lang="nl-NL" dirty="0"/>
          </a:p>
          <a:p>
            <a:pPr indent="0">
              <a:buNone/>
            </a:pPr>
            <a:r>
              <a:rPr lang="nl-NL" dirty="0"/>
              <a:t>Spuitdoppen hebben namelijk invloed op het spuitvolume, de druppelgrootte en het spuitpatroon. </a:t>
            </a:r>
          </a:p>
          <a:p>
            <a:pPr indent="0">
              <a:buNone/>
            </a:pPr>
            <a:endParaRPr lang="nl-NL" dirty="0"/>
          </a:p>
          <a:p>
            <a:pPr indent="0">
              <a:buNone/>
            </a:pPr>
            <a:r>
              <a:rPr lang="nl-NL" dirty="0"/>
              <a:t>De drie meest voorkomende soorten doppen in de tuinbouw zijn:</a:t>
            </a:r>
          </a:p>
          <a:p>
            <a:pPr indent="0">
              <a:buNone/>
            </a:pPr>
            <a:endParaRPr lang="nl-NL" dirty="0"/>
          </a:p>
          <a:p>
            <a:pPr marL="342900" indent="-342900"/>
            <a:r>
              <a:rPr lang="nl-NL" dirty="0"/>
              <a:t>Spleetdop</a:t>
            </a:r>
          </a:p>
          <a:p>
            <a:pPr marL="342900" indent="-342900"/>
            <a:r>
              <a:rPr lang="nl-NL" dirty="0"/>
              <a:t>Werveldop </a:t>
            </a:r>
          </a:p>
          <a:p>
            <a:pPr marL="342900" indent="-342900"/>
            <a:r>
              <a:rPr lang="nl-NL" dirty="0" err="1"/>
              <a:t>Ketsdop</a:t>
            </a:r>
            <a:r>
              <a:rPr lang="nl-NL" dirty="0"/>
              <a:t>   </a:t>
            </a:r>
            <a:br>
              <a:rPr lang="nl-NL" dirty="0"/>
            </a:br>
            <a:endParaRPr lang="nl-NL" dirty="0"/>
          </a:p>
        </p:txBody>
      </p:sp>
    </p:spTree>
    <p:extLst>
      <p:ext uri="{BB962C8B-B14F-4D97-AF65-F5344CB8AC3E}">
        <p14:creationId xmlns:p14="http://schemas.microsoft.com/office/powerpoint/2010/main" val="26805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9" ma:contentTypeDescription="Een nieuw document maken." ma:contentTypeScope="" ma:versionID="ccdd08341f0816e5b9aedfb203ccbcd4">
  <xsd:schema xmlns:xsd="http://www.w3.org/2001/XMLSchema" xmlns:xs="http://www.w3.org/2001/XMLSchema" xmlns:p="http://schemas.microsoft.com/office/2006/metadata/properties" xmlns:ns2="2cb1c85b-b197-48cd-8bb1-fe9e9ee0096b" targetNamespace="http://schemas.microsoft.com/office/2006/metadata/properties" ma:root="true" ma:fieldsID="5711662a8af1e2d8c5777d773d499160" ns2:_="">
    <xsd:import namespace="2cb1c85b-b197-48cd-8bb1-fe9e9ee009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CA19EB-BADE-474A-91BD-35E5F319F469}">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88fa185b-b6f4-4426-890a-edc6532e8d4f"/>
    <ds:schemaRef ds:uri="521c7c86-cc27-4cef-8605-4ebb03422227"/>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411434F-F084-4432-98AC-FC021F046F6D}">
  <ds:schemaRefs>
    <ds:schemaRef ds:uri="http://schemas.microsoft.com/sharepoint/v3/contenttype/forms"/>
  </ds:schemaRefs>
</ds:datastoreItem>
</file>

<file path=customXml/itemProps3.xml><?xml version="1.0" encoding="utf-8"?>
<ds:datastoreItem xmlns:ds="http://schemas.openxmlformats.org/officeDocument/2006/customXml" ds:itemID="{71186FDA-1B01-4A9A-9740-68C3BDD0B141}"/>
</file>

<file path=docProps/app.xml><?xml version="1.0" encoding="utf-8"?>
<Properties xmlns="http://schemas.openxmlformats.org/officeDocument/2006/extended-properties" xmlns:vt="http://schemas.openxmlformats.org/officeDocument/2006/docPropsVTypes">
  <Template>Presentatie zone college</Template>
  <TotalTime>953</TotalTime>
  <Words>2105</Words>
  <Application>Microsoft Office PowerPoint</Application>
  <PresentationFormat>Breedbeeld</PresentationFormat>
  <Paragraphs>229</Paragraphs>
  <Slides>42</Slides>
  <Notes>18</Notes>
  <HiddenSlides>0</HiddenSlides>
  <MMClips>1</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42</vt:i4>
      </vt:variant>
    </vt:vector>
  </HeadingPairs>
  <TitlesOfParts>
    <vt:vector size="45" baseType="lpstr">
      <vt:lpstr>Arial</vt:lpstr>
      <vt:lpstr>Calibri</vt:lpstr>
      <vt:lpstr>Kantoorthema</vt:lpstr>
      <vt:lpstr>PowerPoint-presentatie</vt:lpstr>
      <vt:lpstr>Aftrap</vt:lpstr>
      <vt:lpstr>Rugspuit</vt:lpstr>
      <vt:lpstr>Rugspuit</vt:lpstr>
      <vt:lpstr>Werking van een rugspuit</vt:lpstr>
      <vt:lpstr>Werking rugspuit </vt:lpstr>
      <vt:lpstr>Werking rugspuit </vt:lpstr>
      <vt:lpstr>Spuitdoppen</vt:lpstr>
      <vt:lpstr>Spuitdoppen</vt:lpstr>
      <vt:lpstr>Spleetdop</vt:lpstr>
      <vt:lpstr>Werveldoppen </vt:lpstr>
      <vt:lpstr>Ketsdoppen</vt:lpstr>
      <vt:lpstr>Spuitdoppen</vt:lpstr>
      <vt:lpstr>Spuitdoppen </vt:lpstr>
      <vt:lpstr>Spuitdoppen </vt:lpstr>
      <vt:lpstr>Spuitdoppen</vt:lpstr>
      <vt:lpstr>Spuitdoppen en drift</vt:lpstr>
      <vt:lpstr>CF kleppen   </vt:lpstr>
      <vt:lpstr>Spuitdruk</vt:lpstr>
      <vt:lpstr>Spuitdruk</vt:lpstr>
      <vt:lpstr>Spuitdruk</vt:lpstr>
      <vt:lpstr>Hoeveelheid spuitvloeistof berekenen</vt:lpstr>
      <vt:lpstr>Dosering via etiket</vt:lpstr>
      <vt:lpstr>Dosering via etiket</vt:lpstr>
      <vt:lpstr>Dosering via etiket</vt:lpstr>
      <vt:lpstr>Dosering via etiket</vt:lpstr>
      <vt:lpstr>Doseren volgens oplossingsconcentratie</vt:lpstr>
      <vt:lpstr>Doseren volgens oplossingsconcentratie</vt:lpstr>
      <vt:lpstr>Overdosering</vt:lpstr>
      <vt:lpstr>Omgevingsomstandigheden</vt:lpstr>
      <vt:lpstr>Omgevingsomstandigheden</vt:lpstr>
      <vt:lpstr>Veiligheidsmaatregelingen</vt:lpstr>
      <vt:lpstr>Persoonlijke beschermingsmiddelen</vt:lpstr>
      <vt:lpstr>PBM</vt:lpstr>
      <vt:lpstr>Handschoenen</vt:lpstr>
      <vt:lpstr>Spuitoveral</vt:lpstr>
      <vt:lpstr>Spuitmasker</vt:lpstr>
      <vt:lpstr>Veiligheidsbril</vt:lpstr>
      <vt:lpstr>Laarzen</vt:lpstr>
      <vt:lpstr>Volgorde van aantrekken</vt:lpstr>
      <vt:lpstr>Rugspuit schoonmaken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Gé Verbeek</dc:creator>
  <cp:lastModifiedBy>Gé Verbeek</cp:lastModifiedBy>
  <cp:revision>109</cp:revision>
  <dcterms:created xsi:type="dcterms:W3CDTF">2020-11-10T08:38:03Z</dcterms:created>
  <dcterms:modified xsi:type="dcterms:W3CDTF">2021-12-09T14:12:25Z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